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238F4-FAF0-4852-A81A-942E07FAE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0FF4A1-CD11-46F2-A47A-FEE33707AB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1271778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986266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48099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08941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8838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21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0023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1615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6915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4198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742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8238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293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0300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22157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8078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096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684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1102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924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13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B858B-A996-427A-9BD7-91EFF56F4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049829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19129-3EF9-4ECF-AA08-047CA62B3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62F3B-750B-4384-9ED4-413059F51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8519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659511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63404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80918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4231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9486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318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115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500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792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0002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3800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887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9162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9019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8064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957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4084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537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26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81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645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91397-7995-4A34-823E-ABCCF4E74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7735542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2018-01-30T16:15:16Z</dcterms:created>
  <dcterms:modified xsi:type="dcterms:W3CDTF">2018-01-30T16:15:39Z</dcterms:modified>
</cp:coreProperties>
</file>