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FDADE-C365-4E2D-AF17-9D4EF46B3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D04CD-7CD4-49AF-9E98-7EFB1E33D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179666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89346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7146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5325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3977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004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63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660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72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266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21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608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555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699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8362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919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34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336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383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17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053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79862-E033-4915-B629-0FC807372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04267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6C518-3AC6-477D-9F37-488E09D21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D4596-406C-4E7A-9C83-F0A19BFB1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339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12003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25957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3249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986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288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97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366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044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744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805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91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16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520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1373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776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70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619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6202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80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9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671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D04C7-10AF-461E-9066-CA745A71C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332650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2018-01-30T15:20:40Z</dcterms:created>
  <dcterms:modified xsi:type="dcterms:W3CDTF">2018-01-30T15:21:02Z</dcterms:modified>
</cp:coreProperties>
</file>