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C9B25-F372-4D22-A06B-6CB0E3D66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36B9B9-4CB0-4B39-82EC-9E7D7B67B5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6117613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918927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0065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644497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9927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368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845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7932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3755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331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05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11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2137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9272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175341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2996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8503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903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0516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91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- 2018-01-12 16:24:09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Gleich 4 #2HBL-Toptalente stehen am Wochenende beim 4-Nationen-Turnier in Konstanz im Kader der U20-Nationalmannschaft!
Der deutsche Spielplan (alle Spiele live auf Sportdeutschland.TV):
Heute, 20.15 Uhr: Deutschland - Portugal
Samstag, 16 Uhr: Deutschland - Frankreich
Sonntag, 12.30 Uhr: Deutschland - Spanien
EHV Aue HSG Nordhorn-Lingen HSC 2000 Coburg TUSEM Essen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83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97D27-A26C-4DD1-B58B-4F2F3C400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147877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01F53-E72A-4158-AE01-C5C733807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8DD090-C52E-40ED-8A86-EFC8DC6C3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2915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58816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4764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96289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3410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48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492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128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0875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04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6394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6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547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331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331487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1873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1788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014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518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- 2018-01-11 14:35:32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das so, HSG Konstanz? 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399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 Handball-Bundesliga - 2018-01-10 09:12:01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 beiden Flügelflitzer von Eintracht Hildesheim Handball sollte man im Auge behalten 😉🏃‍♂️💨👀
Und nicht verpassen: Die Creme de la Creme des Junioren-Handball trifft sich am Wochenende in der Heimstätte der HSG Konstanz‼️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055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24045-EE2E-41BC-AF1F-1D8F98E31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10/31/2017 - 01/29/2018</a:t>
            </a:r>
          </a:p>
        </p:txBody>
      </p:sp>
    </p:spTree>
    <p:extLst>
      <p:ext uri="{BB962C8B-B14F-4D97-AF65-F5344CB8AC3E}">
        <p14:creationId xmlns:p14="http://schemas.microsoft.com/office/powerpoint/2010/main" val="22074144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94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2018-01-30T15:16:54Z</dcterms:created>
  <dcterms:modified xsi:type="dcterms:W3CDTF">2018-01-30T15:17:16Z</dcterms:modified>
</cp:coreProperties>
</file>