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116F1-DDF2-45C8-8888-97D3BE40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083A7-2CDA-4255-8E76-3FBCEBF01F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6262820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274414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5953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0904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4690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848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3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496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233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4373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755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41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565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861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0006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82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286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151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8022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05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351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9D4A1-2F14-4554-B49B-D23BAD243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4159036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2051E-EC27-4E62-85C3-E80747BBC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85570-D6CD-4161-995B-A57CD4EB2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418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98676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092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3774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507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781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950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846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964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63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732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70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846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880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4993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9052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500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276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82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4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74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856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D0AB2-05DF-46D2-9060-564FFD069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7917042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2018-01-30T12:49:30Z</dcterms:created>
  <dcterms:modified xsi:type="dcterms:W3CDTF">2018-01-30T12:49:53Z</dcterms:modified>
</cp:coreProperties>
</file>