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23A94-DA82-416D-8044-214B7AB9D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A2B1F5-CE82-4C54-B414-1DAD9C19CF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056274"/>
              </p:ext>
            </p:extLst>
          </p:nvPr>
        </p:nvGraphicFramePr>
        <p:xfrm>
          <a:off x="457200" y="1731963"/>
          <a:ext cx="8229600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110390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891387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79967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35883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1104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7637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3190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9933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4382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0475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3915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1165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37603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258753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14875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3193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66609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88735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13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- 2018-01-12 16:24:09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Gleich 4 #2HBL-Toptalente stehen am Wochenende beim 4-Nationen-Turnier in Konstanz im Kader der U20-Nationalmannschaft!
Der deutsche Spielplan (alle Spiele live auf Sportdeutschland.TV):
Heute, 20.15 Uhr: Deutschland - Portugal
Samstag, 16 Uhr: Deutschland - Frankreich
Sonntag, 12.30 Uhr: Deutschland - Spanien
EHV Aue HSG Nordhorn-Lingen HSC 2000 Coburg TUSEM Essen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550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00B74A-510C-4D19-9C4E-71C1096083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340686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7A00D-9ACF-4329-B3B3-3713AFAC2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0247EA-8B97-4784-958A-EA71C110C5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59321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183893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441048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631289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8513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7768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9607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0048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3644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0475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0861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1252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5192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54295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560289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81802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3857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3684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52224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54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- 2018-01-11 14:35:32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Ist das so, HSG Konstanz? 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15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- 2018-01-10 09:12:01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Diese beiden Flügelflitzer von Eintracht Hildesheim Handball sollte man im Auge behalten 😉🏃‍♂️💨👀
Und nicht verpassen: Die Creme de la Creme des Junioren-Handball trifft sich am Wochenende in der Heimstätte der HSG Konstanz‼️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092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96FCB-56E4-4730-8AA5-A309BFE909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39310784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94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Own Posts Table - 1 of 2</vt:lpstr>
      <vt:lpstr>Facebook Own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2</dc:title>
  <dc:creator>Administrator</dc:creator>
  <cp:lastModifiedBy>Administrator</cp:lastModifiedBy>
  <cp:revision>1</cp:revision>
  <dcterms:created xsi:type="dcterms:W3CDTF">2018-01-30T12:46:40Z</dcterms:created>
  <dcterms:modified xsi:type="dcterms:W3CDTF">2018-01-30T12:47:01Z</dcterms:modified>
</cp:coreProperties>
</file>