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9D609-3546-4A74-ABD6-6390990F7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9B48BF-AF86-4B98-A23A-2AD7FD0630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22853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396908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229743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0270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476901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87702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50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67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231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48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89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862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98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73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73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50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236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E7035-E062-4919-AD4E-75F01B4DA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994894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9EEA4-B7A2-4C4B-AD5D-CAB6B6D19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3F8ABB-797A-4B66-BE95-1516C7957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4855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92585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50125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514052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910224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79938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74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97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68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16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65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21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58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74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70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712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210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87157-E44D-420F-9A56-63F8889DD1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171924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C9F3C-DAC2-4307-8F80-47798B3FC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0F4A3-7DF6-4E58-8287-E8BF18BD8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2707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989354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432171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178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23705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43318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35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12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0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848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24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625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9425E-EFC3-4F68-B5C9-18B34EABFB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22039657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339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2018-01-30T12:12:11Z</dcterms:created>
  <dcterms:modified xsi:type="dcterms:W3CDTF">2018-01-30T12:12:58Z</dcterms:modified>
</cp:coreProperties>
</file>