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BE29D-A481-491F-880D-D7E36A99E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00790-163E-480F-A263-433A56B28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88113"/>
              </p:ext>
            </p:extLst>
          </p:nvPr>
        </p:nvGraphicFramePr>
        <p:xfrm>
          <a:off x="457200" y="1731963"/>
          <a:ext cx="8229596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940">
                  <a:extLst>
                    <a:ext uri="{9D8B030D-6E8A-4147-A177-3AD203B41FA5}">
                      <a16:colId xmlns:a16="http://schemas.microsoft.com/office/drawing/2014/main" val="1264428502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22666082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128054618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59547404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40374127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7356447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55445684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12688886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27376209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583589487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93324504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4109021576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68242845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758962841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2130391345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114710830"/>
                    </a:ext>
                  </a:extLst>
                </a:gridCol>
                <a:gridCol w="386791">
                  <a:extLst>
                    <a:ext uri="{9D8B030D-6E8A-4147-A177-3AD203B41FA5}">
                      <a16:colId xmlns:a16="http://schemas.microsoft.com/office/drawing/2014/main" val="3644009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(on shares)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 on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43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09.01.2018 15:15:17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150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03118-5AD6-4305-920B-21FE7DEF8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29.12.2017 - 28.01.2018</a:t>
            </a:r>
          </a:p>
        </p:txBody>
      </p:sp>
    </p:spTree>
    <p:extLst>
      <p:ext uri="{BB962C8B-B14F-4D97-AF65-F5344CB8AC3E}">
        <p14:creationId xmlns:p14="http://schemas.microsoft.com/office/powerpoint/2010/main" val="2744061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Table</dc:title>
  <dc:creator>Administrator</dc:creator>
  <cp:lastModifiedBy>Administrator</cp:lastModifiedBy>
  <cp:revision>1</cp:revision>
  <dcterms:created xsi:type="dcterms:W3CDTF">2018-01-29T08:32:49Z</dcterms:created>
  <dcterms:modified xsi:type="dcterms:W3CDTF">2018-01-29T08:32:55Z</dcterms:modified>
</cp:coreProperties>
</file>