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39DC4-B445-4A93-8341-35C1D9692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CB9690-DD75-4A74-84BF-7D8F77F067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1568690"/>
              </p:ext>
            </p:extLst>
          </p:nvPr>
        </p:nvGraphicFramePr>
        <p:xfrm>
          <a:off x="457200" y="1731963"/>
          <a:ext cx="8229596" cy="2164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0940">
                  <a:extLst>
                    <a:ext uri="{9D8B030D-6E8A-4147-A177-3AD203B41FA5}">
                      <a16:colId xmlns:a16="http://schemas.microsoft.com/office/drawing/2014/main" val="3535286674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465711666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2972682932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883723456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4003283389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695567425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4053459590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071610295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2943840073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31189207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937376576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052315134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95407589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4202967974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140525274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435944198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293625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 (on post)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 (on shares)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Sound on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1617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09.01.2018 15:15:17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BUSINESS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62.97%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03338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502362-C05A-4D83-ADB8-06A9390223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29.12.2017 - 28.01.2018</a:t>
            </a:r>
          </a:p>
        </p:txBody>
      </p:sp>
    </p:spTree>
    <p:extLst>
      <p:ext uri="{BB962C8B-B14F-4D97-AF65-F5344CB8AC3E}">
        <p14:creationId xmlns:p14="http://schemas.microsoft.com/office/powerpoint/2010/main" val="6899049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76</Words>
  <Application>Microsoft Office PowerPoint</Application>
  <PresentationFormat>On-screen Show (4:3)</PresentationFormat>
  <Paragraphs>36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Videos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Videos Table</dc:title>
  <dc:creator>Administrator</dc:creator>
  <cp:lastModifiedBy>Administrator</cp:lastModifiedBy>
  <cp:revision>1</cp:revision>
  <dcterms:created xsi:type="dcterms:W3CDTF">2018-01-29T08:22:06Z</dcterms:created>
  <dcterms:modified xsi:type="dcterms:W3CDTF">2018-01-29T08:22:13Z</dcterms:modified>
</cp:coreProperties>
</file>