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2C241-FA92-4B5C-BA0E-4FC8A7530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B1051-D2C8-4B47-BB4B-7AC7A9A89D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01318"/>
              </p:ext>
            </p:extLst>
          </p:nvPr>
        </p:nvGraphicFramePr>
        <p:xfrm>
          <a:off x="457200" y="1731963"/>
          <a:ext cx="822959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227023145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91325776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70981155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7637610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74586342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5724817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7204158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1359577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7179713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20257127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1848366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00976928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49561310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7324116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95077450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65072814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030939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49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15:15:17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5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1FADB-B4C4-41F3-B5F2-B35EFC6DA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29.12.2017 - 28.01.2018</a:t>
            </a:r>
          </a:p>
        </p:txBody>
      </p:sp>
    </p:spTree>
    <p:extLst>
      <p:ext uri="{BB962C8B-B14F-4D97-AF65-F5344CB8AC3E}">
        <p14:creationId xmlns:p14="http://schemas.microsoft.com/office/powerpoint/2010/main" val="20896270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Table</dc:title>
  <dc:creator>Administrator</dc:creator>
  <cp:lastModifiedBy>Administrator</cp:lastModifiedBy>
  <cp:revision>1</cp:revision>
  <dcterms:created xsi:type="dcterms:W3CDTF">2018-01-29T08:21:49Z</dcterms:created>
  <dcterms:modified xsi:type="dcterms:W3CDTF">2018-01-29T08:21:56Z</dcterms:modified>
</cp:coreProperties>
</file>