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F01ED-0F32-4A77-8B0B-01FF40CF9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EC082-FA62-436A-A654-D95F87F35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62524"/>
              </p:ext>
            </p:extLst>
          </p:nvPr>
        </p:nvGraphicFramePr>
        <p:xfrm>
          <a:off x="457200" y="1731963"/>
          <a:ext cx="822959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360510516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26082360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70935955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91770518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1065407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91369566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02538323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47148188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834070743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974586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63018314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97489949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64106200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05932343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34294083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23255794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009728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32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15:15:17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385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E29F2-C02B-46A5-834F-EF67F6F87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29.12.2017 - 28.01.2018</a:t>
            </a:r>
          </a:p>
        </p:txBody>
      </p:sp>
    </p:spTree>
    <p:extLst>
      <p:ext uri="{BB962C8B-B14F-4D97-AF65-F5344CB8AC3E}">
        <p14:creationId xmlns:p14="http://schemas.microsoft.com/office/powerpoint/2010/main" val="1887359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</dc:title>
  <dc:creator>Administrator</dc:creator>
  <cp:lastModifiedBy>Administrator</cp:lastModifiedBy>
  <cp:revision>1</cp:revision>
  <dcterms:created xsi:type="dcterms:W3CDTF">2018-01-29T07:49:43Z</dcterms:created>
  <dcterms:modified xsi:type="dcterms:W3CDTF">2018-01-29T07:49:50Z</dcterms:modified>
</cp:coreProperties>
</file>