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A59A8-F7B5-467B-8267-78BA7558F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0D7B4C-952C-4032-804F-A762D6935B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947025"/>
              </p:ext>
            </p:extLst>
          </p:nvPr>
        </p:nvGraphicFramePr>
        <p:xfrm>
          <a:off x="457200" y="1731963"/>
          <a:ext cx="8229600" cy="3078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00132762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6924893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7582828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542007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30123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33215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24735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99635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32984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99188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917365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60943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40208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7243757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274473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89613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6428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617882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303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2. Handball-Bundesliga - 2017-12-21 16:53:38</a:t>
                      </a:r>
                      <a:r>
                        <a:rPr lang="en-US" sz="1000"/>
                        <a:t>
"Abiball? Das erste Länderspiel hatte Vorrang!" 😲
Lernt Yannick #Fraatz, eines der größten deutschen Talente von der HSG Nordhorn-Lingen, im Video-Interview ganz persönlich kennen 😉
Das noch ausführlichere Print-Interview gibt's auf: http://bit.ly/Fraatz 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1.9484%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03390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9AE63A-07B4-41EA-8664-6E28B818D4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21.12.2017 - 21.12.2017</a:t>
            </a:r>
          </a:p>
        </p:txBody>
      </p:sp>
    </p:spTree>
    <p:extLst>
      <p:ext uri="{BB962C8B-B14F-4D97-AF65-F5344CB8AC3E}">
        <p14:creationId xmlns:p14="http://schemas.microsoft.com/office/powerpoint/2010/main" val="163995960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57</Words>
  <Application>Microsoft Office PowerPoint</Application>
  <PresentationFormat>On-screen Show (4:3)</PresentationFormat>
  <Paragraphs>38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</dc:title>
  <dc:creator>Administrator</dc:creator>
  <cp:lastModifiedBy>Administrator</cp:lastModifiedBy>
  <cp:revision>1</cp:revision>
  <dcterms:created xsi:type="dcterms:W3CDTF">2018-01-29T07:48:14Z</dcterms:created>
  <dcterms:modified xsi:type="dcterms:W3CDTF">2018-01-29T07:48:20Z</dcterms:modified>
</cp:coreProperties>
</file>