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780-2D78-4A0F-8EBA-678793F1D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B7B10-F3DD-444E-9814-57E205D28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057491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6801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67471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8300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937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7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55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726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72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80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210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93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111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057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1080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905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47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298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74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2. Handball-Bundesliga - 2017-12-21 16:53:38</a:t>
                      </a:r>
                      <a:r>
                        <a:rPr lang="en-US" sz="1000"/>
                        <a:t>
"Abiball? Das erste Länderspiel hatte Vorrang!" 😲
Lernt Yannick #Fraatz, eines der größten deutschen Talente von der HSG Nordhorn-Lingen, im Video-Interview ganz persönlich kennen 😉
Das noch ausführlichere Print-Interview gibt's auf: http://bit.ly/Fraatz 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89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59066-D63D-4B4B-839F-B13B25210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21.12.2017 - 21.12.2017</a:t>
            </a:r>
          </a:p>
        </p:txBody>
      </p:sp>
    </p:spTree>
    <p:extLst>
      <p:ext uri="{BB962C8B-B14F-4D97-AF65-F5344CB8AC3E}">
        <p14:creationId xmlns:p14="http://schemas.microsoft.com/office/powerpoint/2010/main" val="38402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2018-01-29T07:48:04Z</dcterms:created>
  <dcterms:modified xsi:type="dcterms:W3CDTF">2018-01-29T07:48:11Z</dcterms:modified>
</cp:coreProperties>
</file>