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Sheet1!$A$2:$A$1828</c:f>
            </c:multiLvlStrRef>
          </c:cat>
          <c:val>
            <c:numRef>
              <c:f>Sheet1!$B$2:$B$1828</c:f>
            </c:numRef>
          </c:val>
          <c:smooth val="0"/>
          <c:extLst>
            <c:ext xmlns:c16="http://schemas.microsoft.com/office/drawing/2014/chart" uri="{C3380CC4-5D6E-409C-BE32-E72D297353CC}">
              <c16:uniqueId val="{00000000-8559-4262-8F54-009FE990C1B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Sheet1!$A$2:$A$1828</c:f>
            </c:multiLvlStrRef>
          </c:cat>
          <c:val>
            <c:numRef>
              <c:f>Sheet1!$C$2:$C$1828</c:f>
            </c:numRef>
          </c:val>
          <c:smooth val="0"/>
          <c:extLst>
            <c:ext xmlns:c16="http://schemas.microsoft.com/office/drawing/2014/chart" uri="{C3380CC4-5D6E-409C-BE32-E72D297353CC}">
              <c16:uniqueId val="{00000001-8559-4262-8F54-009FE990C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128160"/>
        <c:axId val="211129472"/>
      </c:lineChart>
      <c:catAx>
        <c:axId val="21112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129472"/>
        <c:crosses val="autoZero"/>
        <c:auto val="1"/>
        <c:lblAlgn val="ctr"/>
        <c:lblOffset val="100"/>
        <c:noMultiLvlLbl val="0"/>
      </c:catAx>
      <c:valAx>
        <c:axId val="21112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12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5A6DC-6437-4F79-A1A0-61F57715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A54738-5928-4A94-8B49-9A9AD8F952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373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DCEEE-DFCE-4925-A659-AC2C982DB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01/21/2013 - 01/21/2018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1E48-8E28-4F76-8666-CBEFAD8BA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75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2018-01-26T09:21:00Z</dcterms:created>
  <dcterms:modified xsi:type="dcterms:W3CDTF">2018-01-26T09:21:03Z</dcterms:modified>
</cp:coreProperties>
</file>