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Sheet1!$A$2:$A$1828</c:f>
              <c:numCache>
                <c:formatCode>m/d/yyyy</c:formatCode>
                <c:ptCount val="1827"/>
                <c:pt idx="0">
                  <c:v>41295</c:v>
                </c:pt>
                <c:pt idx="1">
                  <c:v>41296</c:v>
                </c:pt>
                <c:pt idx="2">
                  <c:v>41297</c:v>
                </c:pt>
                <c:pt idx="3">
                  <c:v>41298</c:v>
                </c:pt>
                <c:pt idx="4">
                  <c:v>41299</c:v>
                </c:pt>
                <c:pt idx="5">
                  <c:v>41300</c:v>
                </c:pt>
                <c:pt idx="6">
                  <c:v>41301</c:v>
                </c:pt>
                <c:pt idx="7">
                  <c:v>41302</c:v>
                </c:pt>
                <c:pt idx="8">
                  <c:v>41303</c:v>
                </c:pt>
                <c:pt idx="9">
                  <c:v>41304</c:v>
                </c:pt>
                <c:pt idx="10">
                  <c:v>41305</c:v>
                </c:pt>
                <c:pt idx="11">
                  <c:v>41306</c:v>
                </c:pt>
                <c:pt idx="12">
                  <c:v>41307</c:v>
                </c:pt>
                <c:pt idx="13">
                  <c:v>41308</c:v>
                </c:pt>
                <c:pt idx="14">
                  <c:v>41309</c:v>
                </c:pt>
                <c:pt idx="15">
                  <c:v>41310</c:v>
                </c:pt>
                <c:pt idx="16">
                  <c:v>41311</c:v>
                </c:pt>
                <c:pt idx="17">
                  <c:v>41312</c:v>
                </c:pt>
                <c:pt idx="18">
                  <c:v>41313</c:v>
                </c:pt>
                <c:pt idx="19">
                  <c:v>41314</c:v>
                </c:pt>
                <c:pt idx="20">
                  <c:v>41315</c:v>
                </c:pt>
                <c:pt idx="21">
                  <c:v>41316</c:v>
                </c:pt>
                <c:pt idx="22">
                  <c:v>41317</c:v>
                </c:pt>
                <c:pt idx="23">
                  <c:v>41318</c:v>
                </c:pt>
                <c:pt idx="24">
                  <c:v>41319</c:v>
                </c:pt>
                <c:pt idx="25">
                  <c:v>41320</c:v>
                </c:pt>
                <c:pt idx="26">
                  <c:v>41321</c:v>
                </c:pt>
                <c:pt idx="27">
                  <c:v>41322</c:v>
                </c:pt>
                <c:pt idx="28">
                  <c:v>41323</c:v>
                </c:pt>
                <c:pt idx="29">
                  <c:v>41324</c:v>
                </c:pt>
                <c:pt idx="30">
                  <c:v>41325</c:v>
                </c:pt>
                <c:pt idx="31">
                  <c:v>41326</c:v>
                </c:pt>
                <c:pt idx="32">
                  <c:v>41327</c:v>
                </c:pt>
                <c:pt idx="33">
                  <c:v>41328</c:v>
                </c:pt>
                <c:pt idx="34">
                  <c:v>41329</c:v>
                </c:pt>
                <c:pt idx="35">
                  <c:v>41330</c:v>
                </c:pt>
                <c:pt idx="36">
                  <c:v>41331</c:v>
                </c:pt>
                <c:pt idx="37">
                  <c:v>41332</c:v>
                </c:pt>
                <c:pt idx="38">
                  <c:v>41333</c:v>
                </c:pt>
                <c:pt idx="39">
                  <c:v>41334</c:v>
                </c:pt>
                <c:pt idx="40">
                  <c:v>41335</c:v>
                </c:pt>
                <c:pt idx="41">
                  <c:v>41336</c:v>
                </c:pt>
                <c:pt idx="42">
                  <c:v>41337</c:v>
                </c:pt>
                <c:pt idx="43">
                  <c:v>41338</c:v>
                </c:pt>
                <c:pt idx="44">
                  <c:v>41339</c:v>
                </c:pt>
                <c:pt idx="45">
                  <c:v>41340</c:v>
                </c:pt>
                <c:pt idx="46">
                  <c:v>41341</c:v>
                </c:pt>
                <c:pt idx="47">
                  <c:v>41342</c:v>
                </c:pt>
                <c:pt idx="48">
                  <c:v>41343</c:v>
                </c:pt>
                <c:pt idx="49">
                  <c:v>41344</c:v>
                </c:pt>
                <c:pt idx="50">
                  <c:v>41345</c:v>
                </c:pt>
                <c:pt idx="51">
                  <c:v>41346</c:v>
                </c:pt>
                <c:pt idx="52">
                  <c:v>41347</c:v>
                </c:pt>
                <c:pt idx="53">
                  <c:v>41348</c:v>
                </c:pt>
                <c:pt idx="54">
                  <c:v>41349</c:v>
                </c:pt>
                <c:pt idx="55">
                  <c:v>41350</c:v>
                </c:pt>
                <c:pt idx="56">
                  <c:v>41351</c:v>
                </c:pt>
                <c:pt idx="57">
                  <c:v>41352</c:v>
                </c:pt>
                <c:pt idx="58">
                  <c:v>41353</c:v>
                </c:pt>
                <c:pt idx="59">
                  <c:v>41354</c:v>
                </c:pt>
                <c:pt idx="60">
                  <c:v>41355</c:v>
                </c:pt>
                <c:pt idx="61">
                  <c:v>41356</c:v>
                </c:pt>
                <c:pt idx="62">
                  <c:v>41357</c:v>
                </c:pt>
                <c:pt idx="63">
                  <c:v>41358</c:v>
                </c:pt>
                <c:pt idx="64">
                  <c:v>41359</c:v>
                </c:pt>
                <c:pt idx="65">
                  <c:v>41360</c:v>
                </c:pt>
                <c:pt idx="66">
                  <c:v>41361</c:v>
                </c:pt>
                <c:pt idx="67">
                  <c:v>41362</c:v>
                </c:pt>
                <c:pt idx="68">
                  <c:v>41363</c:v>
                </c:pt>
                <c:pt idx="69">
                  <c:v>41364</c:v>
                </c:pt>
                <c:pt idx="70">
                  <c:v>41365</c:v>
                </c:pt>
                <c:pt idx="71">
                  <c:v>41366</c:v>
                </c:pt>
                <c:pt idx="72">
                  <c:v>41367</c:v>
                </c:pt>
                <c:pt idx="73">
                  <c:v>41368</c:v>
                </c:pt>
                <c:pt idx="74">
                  <c:v>41369</c:v>
                </c:pt>
                <c:pt idx="75">
                  <c:v>41370</c:v>
                </c:pt>
                <c:pt idx="76">
                  <c:v>41371</c:v>
                </c:pt>
                <c:pt idx="77">
                  <c:v>41372</c:v>
                </c:pt>
                <c:pt idx="78">
                  <c:v>41373</c:v>
                </c:pt>
                <c:pt idx="79">
                  <c:v>41374</c:v>
                </c:pt>
                <c:pt idx="80">
                  <c:v>41375</c:v>
                </c:pt>
                <c:pt idx="81">
                  <c:v>41376</c:v>
                </c:pt>
                <c:pt idx="82">
                  <c:v>41377</c:v>
                </c:pt>
                <c:pt idx="83">
                  <c:v>41378</c:v>
                </c:pt>
                <c:pt idx="84">
                  <c:v>41379</c:v>
                </c:pt>
                <c:pt idx="85">
                  <c:v>41380</c:v>
                </c:pt>
                <c:pt idx="86">
                  <c:v>41381</c:v>
                </c:pt>
                <c:pt idx="87">
                  <c:v>41382</c:v>
                </c:pt>
                <c:pt idx="88">
                  <c:v>41383</c:v>
                </c:pt>
                <c:pt idx="89">
                  <c:v>41384</c:v>
                </c:pt>
                <c:pt idx="90">
                  <c:v>41385</c:v>
                </c:pt>
                <c:pt idx="91">
                  <c:v>41386</c:v>
                </c:pt>
                <c:pt idx="92">
                  <c:v>41387</c:v>
                </c:pt>
                <c:pt idx="93">
                  <c:v>41388</c:v>
                </c:pt>
                <c:pt idx="94">
                  <c:v>41389</c:v>
                </c:pt>
                <c:pt idx="95">
                  <c:v>41390</c:v>
                </c:pt>
                <c:pt idx="96">
                  <c:v>41391</c:v>
                </c:pt>
                <c:pt idx="97">
                  <c:v>41392</c:v>
                </c:pt>
                <c:pt idx="98">
                  <c:v>41393</c:v>
                </c:pt>
                <c:pt idx="99">
                  <c:v>41394</c:v>
                </c:pt>
                <c:pt idx="100">
                  <c:v>41395</c:v>
                </c:pt>
                <c:pt idx="101">
                  <c:v>41396</c:v>
                </c:pt>
                <c:pt idx="102">
                  <c:v>41397</c:v>
                </c:pt>
                <c:pt idx="103">
                  <c:v>41398</c:v>
                </c:pt>
                <c:pt idx="104">
                  <c:v>41399</c:v>
                </c:pt>
                <c:pt idx="105">
                  <c:v>41400</c:v>
                </c:pt>
                <c:pt idx="106">
                  <c:v>41401</c:v>
                </c:pt>
                <c:pt idx="107">
                  <c:v>41402</c:v>
                </c:pt>
                <c:pt idx="108">
                  <c:v>41403</c:v>
                </c:pt>
                <c:pt idx="109">
                  <c:v>41404</c:v>
                </c:pt>
                <c:pt idx="110">
                  <c:v>41405</c:v>
                </c:pt>
                <c:pt idx="111">
                  <c:v>41406</c:v>
                </c:pt>
                <c:pt idx="112">
                  <c:v>41407</c:v>
                </c:pt>
                <c:pt idx="113">
                  <c:v>41408</c:v>
                </c:pt>
                <c:pt idx="114">
                  <c:v>41409</c:v>
                </c:pt>
                <c:pt idx="115">
                  <c:v>41410</c:v>
                </c:pt>
                <c:pt idx="116">
                  <c:v>41411</c:v>
                </c:pt>
                <c:pt idx="117">
                  <c:v>41412</c:v>
                </c:pt>
                <c:pt idx="118">
                  <c:v>41413</c:v>
                </c:pt>
                <c:pt idx="119">
                  <c:v>41414</c:v>
                </c:pt>
                <c:pt idx="120">
                  <c:v>41415</c:v>
                </c:pt>
                <c:pt idx="121">
                  <c:v>41416</c:v>
                </c:pt>
                <c:pt idx="122">
                  <c:v>41417</c:v>
                </c:pt>
                <c:pt idx="123">
                  <c:v>41418</c:v>
                </c:pt>
                <c:pt idx="124">
                  <c:v>41419</c:v>
                </c:pt>
                <c:pt idx="125">
                  <c:v>41420</c:v>
                </c:pt>
                <c:pt idx="126">
                  <c:v>41421</c:v>
                </c:pt>
                <c:pt idx="127">
                  <c:v>41422</c:v>
                </c:pt>
                <c:pt idx="128">
                  <c:v>41423</c:v>
                </c:pt>
                <c:pt idx="129">
                  <c:v>41424</c:v>
                </c:pt>
                <c:pt idx="130">
                  <c:v>41425</c:v>
                </c:pt>
                <c:pt idx="131">
                  <c:v>41426</c:v>
                </c:pt>
                <c:pt idx="132">
                  <c:v>41427</c:v>
                </c:pt>
                <c:pt idx="133">
                  <c:v>41428</c:v>
                </c:pt>
                <c:pt idx="134">
                  <c:v>41429</c:v>
                </c:pt>
                <c:pt idx="135">
                  <c:v>41430</c:v>
                </c:pt>
                <c:pt idx="136">
                  <c:v>41431</c:v>
                </c:pt>
                <c:pt idx="137">
                  <c:v>41432</c:v>
                </c:pt>
                <c:pt idx="138">
                  <c:v>41433</c:v>
                </c:pt>
                <c:pt idx="139">
                  <c:v>41434</c:v>
                </c:pt>
                <c:pt idx="140">
                  <c:v>41435</c:v>
                </c:pt>
                <c:pt idx="141">
                  <c:v>41436</c:v>
                </c:pt>
                <c:pt idx="142">
                  <c:v>41437</c:v>
                </c:pt>
                <c:pt idx="143">
                  <c:v>41438</c:v>
                </c:pt>
                <c:pt idx="144">
                  <c:v>41439</c:v>
                </c:pt>
                <c:pt idx="145">
                  <c:v>41440</c:v>
                </c:pt>
                <c:pt idx="146">
                  <c:v>41441</c:v>
                </c:pt>
                <c:pt idx="147">
                  <c:v>41442</c:v>
                </c:pt>
                <c:pt idx="148">
                  <c:v>41443</c:v>
                </c:pt>
                <c:pt idx="149">
                  <c:v>41444</c:v>
                </c:pt>
                <c:pt idx="150">
                  <c:v>41445</c:v>
                </c:pt>
                <c:pt idx="151">
                  <c:v>41446</c:v>
                </c:pt>
                <c:pt idx="152">
                  <c:v>41447</c:v>
                </c:pt>
                <c:pt idx="153">
                  <c:v>41448</c:v>
                </c:pt>
                <c:pt idx="154">
                  <c:v>41449</c:v>
                </c:pt>
                <c:pt idx="155">
                  <c:v>41450</c:v>
                </c:pt>
                <c:pt idx="156">
                  <c:v>41451</c:v>
                </c:pt>
                <c:pt idx="157">
                  <c:v>41452</c:v>
                </c:pt>
                <c:pt idx="158">
                  <c:v>41453</c:v>
                </c:pt>
                <c:pt idx="159">
                  <c:v>41454</c:v>
                </c:pt>
                <c:pt idx="160">
                  <c:v>41455</c:v>
                </c:pt>
                <c:pt idx="161">
                  <c:v>41456</c:v>
                </c:pt>
                <c:pt idx="162">
                  <c:v>41457</c:v>
                </c:pt>
                <c:pt idx="163">
                  <c:v>41458</c:v>
                </c:pt>
                <c:pt idx="164">
                  <c:v>41459</c:v>
                </c:pt>
                <c:pt idx="165">
                  <c:v>41460</c:v>
                </c:pt>
                <c:pt idx="166">
                  <c:v>41461</c:v>
                </c:pt>
                <c:pt idx="167">
                  <c:v>41462</c:v>
                </c:pt>
                <c:pt idx="168">
                  <c:v>41463</c:v>
                </c:pt>
                <c:pt idx="169">
                  <c:v>41464</c:v>
                </c:pt>
                <c:pt idx="170">
                  <c:v>41465</c:v>
                </c:pt>
                <c:pt idx="171">
                  <c:v>41466</c:v>
                </c:pt>
                <c:pt idx="172">
                  <c:v>41467</c:v>
                </c:pt>
                <c:pt idx="173">
                  <c:v>41468</c:v>
                </c:pt>
                <c:pt idx="174">
                  <c:v>41469</c:v>
                </c:pt>
                <c:pt idx="175">
                  <c:v>41470</c:v>
                </c:pt>
                <c:pt idx="176">
                  <c:v>41471</c:v>
                </c:pt>
                <c:pt idx="177">
                  <c:v>41472</c:v>
                </c:pt>
                <c:pt idx="178">
                  <c:v>41473</c:v>
                </c:pt>
                <c:pt idx="179">
                  <c:v>41474</c:v>
                </c:pt>
                <c:pt idx="180">
                  <c:v>41475</c:v>
                </c:pt>
                <c:pt idx="181">
                  <c:v>41476</c:v>
                </c:pt>
                <c:pt idx="182">
                  <c:v>41477</c:v>
                </c:pt>
                <c:pt idx="183">
                  <c:v>41478</c:v>
                </c:pt>
                <c:pt idx="184">
                  <c:v>41479</c:v>
                </c:pt>
                <c:pt idx="185">
                  <c:v>41480</c:v>
                </c:pt>
                <c:pt idx="186">
                  <c:v>41481</c:v>
                </c:pt>
                <c:pt idx="187">
                  <c:v>41482</c:v>
                </c:pt>
                <c:pt idx="188">
                  <c:v>41483</c:v>
                </c:pt>
                <c:pt idx="189">
                  <c:v>41484</c:v>
                </c:pt>
                <c:pt idx="190">
                  <c:v>41485</c:v>
                </c:pt>
                <c:pt idx="191">
                  <c:v>41486</c:v>
                </c:pt>
                <c:pt idx="192">
                  <c:v>41487</c:v>
                </c:pt>
                <c:pt idx="193">
                  <c:v>41488</c:v>
                </c:pt>
                <c:pt idx="194">
                  <c:v>41489</c:v>
                </c:pt>
                <c:pt idx="195">
                  <c:v>41490</c:v>
                </c:pt>
                <c:pt idx="196">
                  <c:v>41491</c:v>
                </c:pt>
                <c:pt idx="197">
                  <c:v>41492</c:v>
                </c:pt>
                <c:pt idx="198">
                  <c:v>41493</c:v>
                </c:pt>
                <c:pt idx="199">
                  <c:v>41494</c:v>
                </c:pt>
                <c:pt idx="200">
                  <c:v>41495</c:v>
                </c:pt>
                <c:pt idx="201">
                  <c:v>41496</c:v>
                </c:pt>
                <c:pt idx="202">
                  <c:v>41497</c:v>
                </c:pt>
                <c:pt idx="203">
                  <c:v>41498</c:v>
                </c:pt>
                <c:pt idx="204">
                  <c:v>41499</c:v>
                </c:pt>
                <c:pt idx="205">
                  <c:v>41500</c:v>
                </c:pt>
                <c:pt idx="206">
                  <c:v>41501</c:v>
                </c:pt>
                <c:pt idx="207">
                  <c:v>41502</c:v>
                </c:pt>
                <c:pt idx="208">
                  <c:v>41503</c:v>
                </c:pt>
                <c:pt idx="209">
                  <c:v>41504</c:v>
                </c:pt>
                <c:pt idx="210">
                  <c:v>41505</c:v>
                </c:pt>
                <c:pt idx="211">
                  <c:v>41506</c:v>
                </c:pt>
                <c:pt idx="212">
                  <c:v>41507</c:v>
                </c:pt>
                <c:pt idx="213">
                  <c:v>41508</c:v>
                </c:pt>
                <c:pt idx="214">
                  <c:v>41509</c:v>
                </c:pt>
                <c:pt idx="215">
                  <c:v>41510</c:v>
                </c:pt>
                <c:pt idx="216">
                  <c:v>41511</c:v>
                </c:pt>
                <c:pt idx="217">
                  <c:v>41512</c:v>
                </c:pt>
                <c:pt idx="218">
                  <c:v>41513</c:v>
                </c:pt>
                <c:pt idx="219">
                  <c:v>41514</c:v>
                </c:pt>
                <c:pt idx="220">
                  <c:v>41515</c:v>
                </c:pt>
                <c:pt idx="221">
                  <c:v>41516</c:v>
                </c:pt>
                <c:pt idx="222">
                  <c:v>41517</c:v>
                </c:pt>
                <c:pt idx="223">
                  <c:v>41518</c:v>
                </c:pt>
                <c:pt idx="224">
                  <c:v>41519</c:v>
                </c:pt>
                <c:pt idx="225">
                  <c:v>41520</c:v>
                </c:pt>
                <c:pt idx="226">
                  <c:v>41521</c:v>
                </c:pt>
                <c:pt idx="227">
                  <c:v>41522</c:v>
                </c:pt>
                <c:pt idx="228">
                  <c:v>41523</c:v>
                </c:pt>
                <c:pt idx="229">
                  <c:v>41524</c:v>
                </c:pt>
                <c:pt idx="230">
                  <c:v>41525</c:v>
                </c:pt>
                <c:pt idx="231">
                  <c:v>41526</c:v>
                </c:pt>
                <c:pt idx="232">
                  <c:v>41527</c:v>
                </c:pt>
                <c:pt idx="233">
                  <c:v>41528</c:v>
                </c:pt>
                <c:pt idx="234">
                  <c:v>41529</c:v>
                </c:pt>
                <c:pt idx="235">
                  <c:v>41530</c:v>
                </c:pt>
                <c:pt idx="236">
                  <c:v>41531</c:v>
                </c:pt>
                <c:pt idx="237">
                  <c:v>41532</c:v>
                </c:pt>
                <c:pt idx="238">
                  <c:v>41533</c:v>
                </c:pt>
                <c:pt idx="239">
                  <c:v>41534</c:v>
                </c:pt>
                <c:pt idx="240">
                  <c:v>41535</c:v>
                </c:pt>
                <c:pt idx="241">
                  <c:v>41536</c:v>
                </c:pt>
                <c:pt idx="242">
                  <c:v>41537</c:v>
                </c:pt>
                <c:pt idx="243">
                  <c:v>41538</c:v>
                </c:pt>
                <c:pt idx="244">
                  <c:v>41539</c:v>
                </c:pt>
                <c:pt idx="245">
                  <c:v>41540</c:v>
                </c:pt>
                <c:pt idx="246">
                  <c:v>41541</c:v>
                </c:pt>
                <c:pt idx="247">
                  <c:v>41542</c:v>
                </c:pt>
                <c:pt idx="248">
                  <c:v>41543</c:v>
                </c:pt>
                <c:pt idx="249">
                  <c:v>41544</c:v>
                </c:pt>
                <c:pt idx="250">
                  <c:v>41545</c:v>
                </c:pt>
                <c:pt idx="251">
                  <c:v>41546</c:v>
                </c:pt>
                <c:pt idx="252">
                  <c:v>41547</c:v>
                </c:pt>
                <c:pt idx="253">
                  <c:v>41548</c:v>
                </c:pt>
                <c:pt idx="254">
                  <c:v>41549</c:v>
                </c:pt>
                <c:pt idx="255">
                  <c:v>41550</c:v>
                </c:pt>
                <c:pt idx="256">
                  <c:v>41551</c:v>
                </c:pt>
                <c:pt idx="257">
                  <c:v>41552</c:v>
                </c:pt>
                <c:pt idx="258">
                  <c:v>41553</c:v>
                </c:pt>
                <c:pt idx="259">
                  <c:v>41554</c:v>
                </c:pt>
                <c:pt idx="260">
                  <c:v>41555</c:v>
                </c:pt>
                <c:pt idx="261">
                  <c:v>41556</c:v>
                </c:pt>
                <c:pt idx="262">
                  <c:v>41557</c:v>
                </c:pt>
                <c:pt idx="263">
                  <c:v>41558</c:v>
                </c:pt>
                <c:pt idx="264">
                  <c:v>41559</c:v>
                </c:pt>
                <c:pt idx="265">
                  <c:v>41560</c:v>
                </c:pt>
                <c:pt idx="266">
                  <c:v>41561</c:v>
                </c:pt>
                <c:pt idx="267">
                  <c:v>41562</c:v>
                </c:pt>
                <c:pt idx="268">
                  <c:v>41563</c:v>
                </c:pt>
                <c:pt idx="269">
                  <c:v>41564</c:v>
                </c:pt>
                <c:pt idx="270">
                  <c:v>41565</c:v>
                </c:pt>
                <c:pt idx="271">
                  <c:v>41566</c:v>
                </c:pt>
                <c:pt idx="272">
                  <c:v>41567</c:v>
                </c:pt>
                <c:pt idx="273">
                  <c:v>41568</c:v>
                </c:pt>
                <c:pt idx="274">
                  <c:v>41569</c:v>
                </c:pt>
                <c:pt idx="275">
                  <c:v>41570</c:v>
                </c:pt>
                <c:pt idx="276">
                  <c:v>41571</c:v>
                </c:pt>
                <c:pt idx="277">
                  <c:v>41572</c:v>
                </c:pt>
                <c:pt idx="278">
                  <c:v>41573</c:v>
                </c:pt>
                <c:pt idx="279">
                  <c:v>41574</c:v>
                </c:pt>
                <c:pt idx="280">
                  <c:v>41575</c:v>
                </c:pt>
                <c:pt idx="281">
                  <c:v>41576</c:v>
                </c:pt>
                <c:pt idx="282">
                  <c:v>41577</c:v>
                </c:pt>
                <c:pt idx="283">
                  <c:v>41578</c:v>
                </c:pt>
                <c:pt idx="284">
                  <c:v>41579</c:v>
                </c:pt>
                <c:pt idx="285">
                  <c:v>41580</c:v>
                </c:pt>
                <c:pt idx="286">
                  <c:v>41581</c:v>
                </c:pt>
                <c:pt idx="287">
                  <c:v>41582</c:v>
                </c:pt>
                <c:pt idx="288">
                  <c:v>41583</c:v>
                </c:pt>
                <c:pt idx="289">
                  <c:v>41584</c:v>
                </c:pt>
                <c:pt idx="290">
                  <c:v>41585</c:v>
                </c:pt>
                <c:pt idx="291">
                  <c:v>41586</c:v>
                </c:pt>
                <c:pt idx="292">
                  <c:v>41587</c:v>
                </c:pt>
                <c:pt idx="293">
                  <c:v>41588</c:v>
                </c:pt>
                <c:pt idx="294">
                  <c:v>41589</c:v>
                </c:pt>
                <c:pt idx="295">
                  <c:v>41590</c:v>
                </c:pt>
                <c:pt idx="296">
                  <c:v>41591</c:v>
                </c:pt>
                <c:pt idx="297">
                  <c:v>41592</c:v>
                </c:pt>
                <c:pt idx="298">
                  <c:v>41593</c:v>
                </c:pt>
                <c:pt idx="299">
                  <c:v>41594</c:v>
                </c:pt>
                <c:pt idx="300">
                  <c:v>41595</c:v>
                </c:pt>
                <c:pt idx="301">
                  <c:v>41596</c:v>
                </c:pt>
                <c:pt idx="302">
                  <c:v>41597</c:v>
                </c:pt>
                <c:pt idx="303">
                  <c:v>41598</c:v>
                </c:pt>
                <c:pt idx="304">
                  <c:v>41599</c:v>
                </c:pt>
                <c:pt idx="305">
                  <c:v>41600</c:v>
                </c:pt>
                <c:pt idx="306">
                  <c:v>41601</c:v>
                </c:pt>
                <c:pt idx="307">
                  <c:v>41602</c:v>
                </c:pt>
                <c:pt idx="308">
                  <c:v>41603</c:v>
                </c:pt>
                <c:pt idx="309">
                  <c:v>41604</c:v>
                </c:pt>
                <c:pt idx="310">
                  <c:v>41605</c:v>
                </c:pt>
                <c:pt idx="311">
                  <c:v>41606</c:v>
                </c:pt>
                <c:pt idx="312">
                  <c:v>41607</c:v>
                </c:pt>
                <c:pt idx="313">
                  <c:v>41608</c:v>
                </c:pt>
                <c:pt idx="314">
                  <c:v>41609</c:v>
                </c:pt>
                <c:pt idx="315">
                  <c:v>41610</c:v>
                </c:pt>
                <c:pt idx="316">
                  <c:v>41611</c:v>
                </c:pt>
                <c:pt idx="317">
                  <c:v>41612</c:v>
                </c:pt>
                <c:pt idx="318">
                  <c:v>41613</c:v>
                </c:pt>
                <c:pt idx="319">
                  <c:v>41614</c:v>
                </c:pt>
                <c:pt idx="320">
                  <c:v>41615</c:v>
                </c:pt>
                <c:pt idx="321">
                  <c:v>41616</c:v>
                </c:pt>
                <c:pt idx="322">
                  <c:v>41617</c:v>
                </c:pt>
                <c:pt idx="323">
                  <c:v>41618</c:v>
                </c:pt>
                <c:pt idx="324">
                  <c:v>41619</c:v>
                </c:pt>
                <c:pt idx="325">
                  <c:v>41620</c:v>
                </c:pt>
                <c:pt idx="326">
                  <c:v>41621</c:v>
                </c:pt>
                <c:pt idx="327">
                  <c:v>41622</c:v>
                </c:pt>
                <c:pt idx="328">
                  <c:v>41623</c:v>
                </c:pt>
                <c:pt idx="329">
                  <c:v>41624</c:v>
                </c:pt>
                <c:pt idx="330">
                  <c:v>41625</c:v>
                </c:pt>
                <c:pt idx="331">
                  <c:v>41626</c:v>
                </c:pt>
                <c:pt idx="332">
                  <c:v>41627</c:v>
                </c:pt>
                <c:pt idx="333">
                  <c:v>41628</c:v>
                </c:pt>
                <c:pt idx="334">
                  <c:v>41629</c:v>
                </c:pt>
                <c:pt idx="335">
                  <c:v>41630</c:v>
                </c:pt>
                <c:pt idx="336">
                  <c:v>41631</c:v>
                </c:pt>
                <c:pt idx="337">
                  <c:v>41632</c:v>
                </c:pt>
                <c:pt idx="338">
                  <c:v>41633</c:v>
                </c:pt>
                <c:pt idx="339">
                  <c:v>41634</c:v>
                </c:pt>
                <c:pt idx="340">
                  <c:v>41635</c:v>
                </c:pt>
                <c:pt idx="341">
                  <c:v>41636</c:v>
                </c:pt>
                <c:pt idx="342">
                  <c:v>41637</c:v>
                </c:pt>
                <c:pt idx="343">
                  <c:v>41638</c:v>
                </c:pt>
                <c:pt idx="344">
                  <c:v>41639</c:v>
                </c:pt>
                <c:pt idx="345">
                  <c:v>41640</c:v>
                </c:pt>
                <c:pt idx="346">
                  <c:v>41641</c:v>
                </c:pt>
                <c:pt idx="347">
                  <c:v>41642</c:v>
                </c:pt>
                <c:pt idx="348">
                  <c:v>41643</c:v>
                </c:pt>
                <c:pt idx="349">
                  <c:v>41644</c:v>
                </c:pt>
                <c:pt idx="350">
                  <c:v>41645</c:v>
                </c:pt>
                <c:pt idx="351">
                  <c:v>41646</c:v>
                </c:pt>
                <c:pt idx="352">
                  <c:v>41647</c:v>
                </c:pt>
                <c:pt idx="353">
                  <c:v>41648</c:v>
                </c:pt>
                <c:pt idx="354">
                  <c:v>41649</c:v>
                </c:pt>
                <c:pt idx="355">
                  <c:v>41650</c:v>
                </c:pt>
                <c:pt idx="356">
                  <c:v>41651</c:v>
                </c:pt>
                <c:pt idx="357">
                  <c:v>41652</c:v>
                </c:pt>
                <c:pt idx="358">
                  <c:v>41653</c:v>
                </c:pt>
                <c:pt idx="359">
                  <c:v>41654</c:v>
                </c:pt>
                <c:pt idx="360">
                  <c:v>41655</c:v>
                </c:pt>
                <c:pt idx="361">
                  <c:v>41656</c:v>
                </c:pt>
                <c:pt idx="362">
                  <c:v>41657</c:v>
                </c:pt>
                <c:pt idx="363">
                  <c:v>41658</c:v>
                </c:pt>
                <c:pt idx="364">
                  <c:v>41659</c:v>
                </c:pt>
                <c:pt idx="365">
                  <c:v>41660</c:v>
                </c:pt>
                <c:pt idx="366">
                  <c:v>41661</c:v>
                </c:pt>
                <c:pt idx="367">
                  <c:v>41662</c:v>
                </c:pt>
                <c:pt idx="368">
                  <c:v>41663</c:v>
                </c:pt>
                <c:pt idx="369">
                  <c:v>41664</c:v>
                </c:pt>
                <c:pt idx="370">
                  <c:v>41665</c:v>
                </c:pt>
                <c:pt idx="371">
                  <c:v>41666</c:v>
                </c:pt>
                <c:pt idx="372">
                  <c:v>41667</c:v>
                </c:pt>
                <c:pt idx="373">
                  <c:v>41668</c:v>
                </c:pt>
                <c:pt idx="374">
                  <c:v>41669</c:v>
                </c:pt>
                <c:pt idx="375">
                  <c:v>41670</c:v>
                </c:pt>
                <c:pt idx="376">
                  <c:v>41671</c:v>
                </c:pt>
                <c:pt idx="377">
                  <c:v>41672</c:v>
                </c:pt>
                <c:pt idx="378">
                  <c:v>41673</c:v>
                </c:pt>
                <c:pt idx="379">
                  <c:v>41674</c:v>
                </c:pt>
                <c:pt idx="380">
                  <c:v>41675</c:v>
                </c:pt>
                <c:pt idx="381">
                  <c:v>41676</c:v>
                </c:pt>
                <c:pt idx="382">
                  <c:v>41677</c:v>
                </c:pt>
                <c:pt idx="383">
                  <c:v>41678</c:v>
                </c:pt>
                <c:pt idx="384">
                  <c:v>41679</c:v>
                </c:pt>
                <c:pt idx="385">
                  <c:v>41680</c:v>
                </c:pt>
                <c:pt idx="386">
                  <c:v>41681</c:v>
                </c:pt>
                <c:pt idx="387">
                  <c:v>41682</c:v>
                </c:pt>
                <c:pt idx="388">
                  <c:v>41683</c:v>
                </c:pt>
                <c:pt idx="389">
                  <c:v>41684</c:v>
                </c:pt>
                <c:pt idx="390">
                  <c:v>41685</c:v>
                </c:pt>
                <c:pt idx="391">
                  <c:v>41686</c:v>
                </c:pt>
                <c:pt idx="392">
                  <c:v>41687</c:v>
                </c:pt>
                <c:pt idx="393">
                  <c:v>41688</c:v>
                </c:pt>
                <c:pt idx="394">
                  <c:v>41689</c:v>
                </c:pt>
                <c:pt idx="395">
                  <c:v>41690</c:v>
                </c:pt>
                <c:pt idx="396">
                  <c:v>41691</c:v>
                </c:pt>
                <c:pt idx="397">
                  <c:v>41692</c:v>
                </c:pt>
                <c:pt idx="398">
                  <c:v>41693</c:v>
                </c:pt>
                <c:pt idx="399">
                  <c:v>41694</c:v>
                </c:pt>
                <c:pt idx="400">
                  <c:v>41695</c:v>
                </c:pt>
                <c:pt idx="401">
                  <c:v>41696</c:v>
                </c:pt>
                <c:pt idx="402">
                  <c:v>41697</c:v>
                </c:pt>
                <c:pt idx="403">
                  <c:v>41698</c:v>
                </c:pt>
                <c:pt idx="404">
                  <c:v>41699</c:v>
                </c:pt>
                <c:pt idx="405">
                  <c:v>41700</c:v>
                </c:pt>
                <c:pt idx="406">
                  <c:v>41701</c:v>
                </c:pt>
                <c:pt idx="407">
                  <c:v>41702</c:v>
                </c:pt>
                <c:pt idx="408">
                  <c:v>41703</c:v>
                </c:pt>
                <c:pt idx="409">
                  <c:v>41704</c:v>
                </c:pt>
                <c:pt idx="410">
                  <c:v>41705</c:v>
                </c:pt>
                <c:pt idx="411">
                  <c:v>41706</c:v>
                </c:pt>
                <c:pt idx="412">
                  <c:v>41707</c:v>
                </c:pt>
                <c:pt idx="413">
                  <c:v>41708</c:v>
                </c:pt>
                <c:pt idx="414">
                  <c:v>41709</c:v>
                </c:pt>
                <c:pt idx="415">
                  <c:v>41710</c:v>
                </c:pt>
                <c:pt idx="416">
                  <c:v>41711</c:v>
                </c:pt>
                <c:pt idx="417">
                  <c:v>41712</c:v>
                </c:pt>
                <c:pt idx="418">
                  <c:v>41713</c:v>
                </c:pt>
                <c:pt idx="419">
                  <c:v>41714</c:v>
                </c:pt>
                <c:pt idx="420">
                  <c:v>41715</c:v>
                </c:pt>
                <c:pt idx="421">
                  <c:v>41716</c:v>
                </c:pt>
                <c:pt idx="422">
                  <c:v>41717</c:v>
                </c:pt>
                <c:pt idx="423">
                  <c:v>41718</c:v>
                </c:pt>
                <c:pt idx="424">
                  <c:v>41719</c:v>
                </c:pt>
                <c:pt idx="425">
                  <c:v>41720</c:v>
                </c:pt>
                <c:pt idx="426">
                  <c:v>41721</c:v>
                </c:pt>
                <c:pt idx="427">
                  <c:v>41722</c:v>
                </c:pt>
                <c:pt idx="428">
                  <c:v>41723</c:v>
                </c:pt>
                <c:pt idx="429">
                  <c:v>41724</c:v>
                </c:pt>
                <c:pt idx="430">
                  <c:v>41725</c:v>
                </c:pt>
                <c:pt idx="431">
                  <c:v>41726</c:v>
                </c:pt>
                <c:pt idx="432">
                  <c:v>41727</c:v>
                </c:pt>
                <c:pt idx="433">
                  <c:v>41728</c:v>
                </c:pt>
                <c:pt idx="434">
                  <c:v>41729</c:v>
                </c:pt>
                <c:pt idx="435">
                  <c:v>41730</c:v>
                </c:pt>
                <c:pt idx="436">
                  <c:v>41731</c:v>
                </c:pt>
                <c:pt idx="437">
                  <c:v>41732</c:v>
                </c:pt>
                <c:pt idx="438">
                  <c:v>41733</c:v>
                </c:pt>
                <c:pt idx="439">
                  <c:v>41734</c:v>
                </c:pt>
                <c:pt idx="440">
                  <c:v>41735</c:v>
                </c:pt>
                <c:pt idx="441">
                  <c:v>41736</c:v>
                </c:pt>
                <c:pt idx="442">
                  <c:v>41737</c:v>
                </c:pt>
                <c:pt idx="443">
                  <c:v>41738</c:v>
                </c:pt>
                <c:pt idx="444">
                  <c:v>41739</c:v>
                </c:pt>
                <c:pt idx="445">
                  <c:v>41740</c:v>
                </c:pt>
                <c:pt idx="446">
                  <c:v>41741</c:v>
                </c:pt>
                <c:pt idx="447">
                  <c:v>41742</c:v>
                </c:pt>
                <c:pt idx="448">
                  <c:v>41743</c:v>
                </c:pt>
                <c:pt idx="449">
                  <c:v>41744</c:v>
                </c:pt>
                <c:pt idx="450">
                  <c:v>41745</c:v>
                </c:pt>
                <c:pt idx="451">
                  <c:v>41746</c:v>
                </c:pt>
                <c:pt idx="452">
                  <c:v>41747</c:v>
                </c:pt>
                <c:pt idx="453">
                  <c:v>41748</c:v>
                </c:pt>
                <c:pt idx="454">
                  <c:v>41749</c:v>
                </c:pt>
                <c:pt idx="455">
                  <c:v>41750</c:v>
                </c:pt>
                <c:pt idx="456">
                  <c:v>41751</c:v>
                </c:pt>
                <c:pt idx="457">
                  <c:v>41752</c:v>
                </c:pt>
                <c:pt idx="458">
                  <c:v>41753</c:v>
                </c:pt>
                <c:pt idx="459">
                  <c:v>41754</c:v>
                </c:pt>
                <c:pt idx="460">
                  <c:v>41755</c:v>
                </c:pt>
                <c:pt idx="461">
                  <c:v>41756</c:v>
                </c:pt>
                <c:pt idx="462">
                  <c:v>41757</c:v>
                </c:pt>
                <c:pt idx="463">
                  <c:v>41758</c:v>
                </c:pt>
                <c:pt idx="464">
                  <c:v>41759</c:v>
                </c:pt>
                <c:pt idx="465">
                  <c:v>41760</c:v>
                </c:pt>
                <c:pt idx="466">
                  <c:v>41761</c:v>
                </c:pt>
                <c:pt idx="467">
                  <c:v>41762</c:v>
                </c:pt>
                <c:pt idx="468">
                  <c:v>41763</c:v>
                </c:pt>
                <c:pt idx="469">
                  <c:v>41764</c:v>
                </c:pt>
                <c:pt idx="470">
                  <c:v>41765</c:v>
                </c:pt>
                <c:pt idx="471">
                  <c:v>41766</c:v>
                </c:pt>
                <c:pt idx="472">
                  <c:v>41767</c:v>
                </c:pt>
                <c:pt idx="473">
                  <c:v>41768</c:v>
                </c:pt>
                <c:pt idx="474">
                  <c:v>41769</c:v>
                </c:pt>
                <c:pt idx="475">
                  <c:v>41770</c:v>
                </c:pt>
                <c:pt idx="476">
                  <c:v>41771</c:v>
                </c:pt>
                <c:pt idx="477">
                  <c:v>41772</c:v>
                </c:pt>
                <c:pt idx="478">
                  <c:v>41773</c:v>
                </c:pt>
                <c:pt idx="479">
                  <c:v>41774</c:v>
                </c:pt>
                <c:pt idx="480">
                  <c:v>41775</c:v>
                </c:pt>
                <c:pt idx="481">
                  <c:v>41776</c:v>
                </c:pt>
                <c:pt idx="482">
                  <c:v>41777</c:v>
                </c:pt>
                <c:pt idx="483">
                  <c:v>41778</c:v>
                </c:pt>
                <c:pt idx="484">
                  <c:v>41779</c:v>
                </c:pt>
                <c:pt idx="485">
                  <c:v>41780</c:v>
                </c:pt>
                <c:pt idx="486">
                  <c:v>41781</c:v>
                </c:pt>
                <c:pt idx="487">
                  <c:v>41782</c:v>
                </c:pt>
                <c:pt idx="488">
                  <c:v>41783</c:v>
                </c:pt>
                <c:pt idx="489">
                  <c:v>41784</c:v>
                </c:pt>
                <c:pt idx="490">
                  <c:v>41785</c:v>
                </c:pt>
                <c:pt idx="491">
                  <c:v>41786</c:v>
                </c:pt>
                <c:pt idx="492">
                  <c:v>41787</c:v>
                </c:pt>
                <c:pt idx="493">
                  <c:v>41788</c:v>
                </c:pt>
                <c:pt idx="494">
                  <c:v>41789</c:v>
                </c:pt>
                <c:pt idx="495">
                  <c:v>41790</c:v>
                </c:pt>
                <c:pt idx="496">
                  <c:v>41791</c:v>
                </c:pt>
                <c:pt idx="497">
                  <c:v>41792</c:v>
                </c:pt>
                <c:pt idx="498">
                  <c:v>41793</c:v>
                </c:pt>
                <c:pt idx="499">
                  <c:v>41794</c:v>
                </c:pt>
                <c:pt idx="500">
                  <c:v>41795</c:v>
                </c:pt>
                <c:pt idx="501">
                  <c:v>41796</c:v>
                </c:pt>
                <c:pt idx="502">
                  <c:v>41797</c:v>
                </c:pt>
                <c:pt idx="503">
                  <c:v>41798</c:v>
                </c:pt>
                <c:pt idx="504">
                  <c:v>41799</c:v>
                </c:pt>
                <c:pt idx="505">
                  <c:v>41800</c:v>
                </c:pt>
                <c:pt idx="506">
                  <c:v>41801</c:v>
                </c:pt>
                <c:pt idx="507">
                  <c:v>41802</c:v>
                </c:pt>
                <c:pt idx="508">
                  <c:v>41803</c:v>
                </c:pt>
                <c:pt idx="509">
                  <c:v>41804</c:v>
                </c:pt>
                <c:pt idx="510">
                  <c:v>41805</c:v>
                </c:pt>
                <c:pt idx="511">
                  <c:v>41806</c:v>
                </c:pt>
                <c:pt idx="512">
                  <c:v>41807</c:v>
                </c:pt>
                <c:pt idx="513">
                  <c:v>41808</c:v>
                </c:pt>
                <c:pt idx="514">
                  <c:v>41809</c:v>
                </c:pt>
                <c:pt idx="515">
                  <c:v>41810</c:v>
                </c:pt>
                <c:pt idx="516">
                  <c:v>41811</c:v>
                </c:pt>
                <c:pt idx="517">
                  <c:v>41812</c:v>
                </c:pt>
                <c:pt idx="518">
                  <c:v>41813</c:v>
                </c:pt>
                <c:pt idx="519">
                  <c:v>41814</c:v>
                </c:pt>
                <c:pt idx="520">
                  <c:v>41815</c:v>
                </c:pt>
                <c:pt idx="521">
                  <c:v>41816</c:v>
                </c:pt>
                <c:pt idx="522">
                  <c:v>41817</c:v>
                </c:pt>
                <c:pt idx="523">
                  <c:v>41818</c:v>
                </c:pt>
                <c:pt idx="524">
                  <c:v>41819</c:v>
                </c:pt>
                <c:pt idx="525">
                  <c:v>41820</c:v>
                </c:pt>
                <c:pt idx="526">
                  <c:v>41821</c:v>
                </c:pt>
                <c:pt idx="527">
                  <c:v>41822</c:v>
                </c:pt>
                <c:pt idx="528">
                  <c:v>41823</c:v>
                </c:pt>
                <c:pt idx="529">
                  <c:v>41824</c:v>
                </c:pt>
                <c:pt idx="530">
                  <c:v>41825</c:v>
                </c:pt>
                <c:pt idx="531">
                  <c:v>41826</c:v>
                </c:pt>
                <c:pt idx="532">
                  <c:v>41827</c:v>
                </c:pt>
                <c:pt idx="533">
                  <c:v>41828</c:v>
                </c:pt>
                <c:pt idx="534">
                  <c:v>41829</c:v>
                </c:pt>
                <c:pt idx="535">
                  <c:v>41830</c:v>
                </c:pt>
                <c:pt idx="536">
                  <c:v>41831</c:v>
                </c:pt>
                <c:pt idx="537">
                  <c:v>41832</c:v>
                </c:pt>
                <c:pt idx="538">
                  <c:v>41833</c:v>
                </c:pt>
                <c:pt idx="539">
                  <c:v>41834</c:v>
                </c:pt>
                <c:pt idx="540">
                  <c:v>41835</c:v>
                </c:pt>
                <c:pt idx="541">
                  <c:v>41836</c:v>
                </c:pt>
                <c:pt idx="542">
                  <c:v>41837</c:v>
                </c:pt>
                <c:pt idx="543">
                  <c:v>41838</c:v>
                </c:pt>
                <c:pt idx="544">
                  <c:v>41839</c:v>
                </c:pt>
                <c:pt idx="545">
                  <c:v>41840</c:v>
                </c:pt>
                <c:pt idx="546">
                  <c:v>41841</c:v>
                </c:pt>
                <c:pt idx="547">
                  <c:v>41842</c:v>
                </c:pt>
                <c:pt idx="548">
                  <c:v>41843</c:v>
                </c:pt>
                <c:pt idx="549">
                  <c:v>41844</c:v>
                </c:pt>
                <c:pt idx="550">
                  <c:v>41845</c:v>
                </c:pt>
                <c:pt idx="551">
                  <c:v>41846</c:v>
                </c:pt>
                <c:pt idx="552">
                  <c:v>41847</c:v>
                </c:pt>
                <c:pt idx="553">
                  <c:v>41848</c:v>
                </c:pt>
                <c:pt idx="554">
                  <c:v>41849</c:v>
                </c:pt>
                <c:pt idx="555">
                  <c:v>41850</c:v>
                </c:pt>
                <c:pt idx="556">
                  <c:v>41851</c:v>
                </c:pt>
                <c:pt idx="557">
                  <c:v>41852</c:v>
                </c:pt>
                <c:pt idx="558">
                  <c:v>41853</c:v>
                </c:pt>
                <c:pt idx="559">
                  <c:v>41854</c:v>
                </c:pt>
                <c:pt idx="560">
                  <c:v>41855</c:v>
                </c:pt>
                <c:pt idx="561">
                  <c:v>41856</c:v>
                </c:pt>
                <c:pt idx="562">
                  <c:v>41857</c:v>
                </c:pt>
                <c:pt idx="563">
                  <c:v>41858</c:v>
                </c:pt>
                <c:pt idx="564">
                  <c:v>41859</c:v>
                </c:pt>
                <c:pt idx="565">
                  <c:v>41860</c:v>
                </c:pt>
                <c:pt idx="566">
                  <c:v>41861</c:v>
                </c:pt>
                <c:pt idx="567">
                  <c:v>41862</c:v>
                </c:pt>
                <c:pt idx="568">
                  <c:v>41863</c:v>
                </c:pt>
                <c:pt idx="569">
                  <c:v>41864</c:v>
                </c:pt>
                <c:pt idx="570">
                  <c:v>41865</c:v>
                </c:pt>
                <c:pt idx="571">
                  <c:v>41866</c:v>
                </c:pt>
                <c:pt idx="572">
                  <c:v>41867</c:v>
                </c:pt>
                <c:pt idx="573">
                  <c:v>41868</c:v>
                </c:pt>
                <c:pt idx="574">
                  <c:v>41869</c:v>
                </c:pt>
                <c:pt idx="575">
                  <c:v>41870</c:v>
                </c:pt>
                <c:pt idx="576">
                  <c:v>41871</c:v>
                </c:pt>
                <c:pt idx="577">
                  <c:v>41872</c:v>
                </c:pt>
                <c:pt idx="578">
                  <c:v>41873</c:v>
                </c:pt>
                <c:pt idx="579">
                  <c:v>41874</c:v>
                </c:pt>
                <c:pt idx="580">
                  <c:v>41875</c:v>
                </c:pt>
                <c:pt idx="581">
                  <c:v>41876</c:v>
                </c:pt>
                <c:pt idx="582">
                  <c:v>41877</c:v>
                </c:pt>
                <c:pt idx="583">
                  <c:v>41878</c:v>
                </c:pt>
                <c:pt idx="584">
                  <c:v>41879</c:v>
                </c:pt>
                <c:pt idx="585">
                  <c:v>41880</c:v>
                </c:pt>
                <c:pt idx="586">
                  <c:v>41881</c:v>
                </c:pt>
                <c:pt idx="587">
                  <c:v>41882</c:v>
                </c:pt>
                <c:pt idx="588">
                  <c:v>41883</c:v>
                </c:pt>
                <c:pt idx="589">
                  <c:v>41884</c:v>
                </c:pt>
                <c:pt idx="590">
                  <c:v>41885</c:v>
                </c:pt>
                <c:pt idx="591">
                  <c:v>41886</c:v>
                </c:pt>
                <c:pt idx="592">
                  <c:v>41887</c:v>
                </c:pt>
                <c:pt idx="593">
                  <c:v>41888</c:v>
                </c:pt>
                <c:pt idx="594">
                  <c:v>41889</c:v>
                </c:pt>
                <c:pt idx="595">
                  <c:v>41890</c:v>
                </c:pt>
                <c:pt idx="596">
                  <c:v>41891</c:v>
                </c:pt>
                <c:pt idx="597">
                  <c:v>41892</c:v>
                </c:pt>
                <c:pt idx="598">
                  <c:v>41893</c:v>
                </c:pt>
                <c:pt idx="599">
                  <c:v>41894</c:v>
                </c:pt>
                <c:pt idx="600">
                  <c:v>41895</c:v>
                </c:pt>
                <c:pt idx="601">
                  <c:v>41896</c:v>
                </c:pt>
                <c:pt idx="602">
                  <c:v>41897</c:v>
                </c:pt>
                <c:pt idx="603">
                  <c:v>41898</c:v>
                </c:pt>
                <c:pt idx="604">
                  <c:v>41899</c:v>
                </c:pt>
                <c:pt idx="605">
                  <c:v>41900</c:v>
                </c:pt>
                <c:pt idx="606">
                  <c:v>41901</c:v>
                </c:pt>
                <c:pt idx="607">
                  <c:v>41902</c:v>
                </c:pt>
                <c:pt idx="608">
                  <c:v>41903</c:v>
                </c:pt>
                <c:pt idx="609">
                  <c:v>41904</c:v>
                </c:pt>
                <c:pt idx="610">
                  <c:v>41905</c:v>
                </c:pt>
                <c:pt idx="611">
                  <c:v>41906</c:v>
                </c:pt>
                <c:pt idx="612">
                  <c:v>41907</c:v>
                </c:pt>
                <c:pt idx="613">
                  <c:v>41908</c:v>
                </c:pt>
                <c:pt idx="614">
                  <c:v>41909</c:v>
                </c:pt>
                <c:pt idx="615">
                  <c:v>41910</c:v>
                </c:pt>
                <c:pt idx="616">
                  <c:v>41911</c:v>
                </c:pt>
                <c:pt idx="617">
                  <c:v>41912</c:v>
                </c:pt>
                <c:pt idx="618">
                  <c:v>41913</c:v>
                </c:pt>
                <c:pt idx="619">
                  <c:v>41914</c:v>
                </c:pt>
                <c:pt idx="620">
                  <c:v>41915</c:v>
                </c:pt>
                <c:pt idx="621">
                  <c:v>41916</c:v>
                </c:pt>
                <c:pt idx="622">
                  <c:v>41917</c:v>
                </c:pt>
                <c:pt idx="623">
                  <c:v>41918</c:v>
                </c:pt>
                <c:pt idx="624">
                  <c:v>41919</c:v>
                </c:pt>
                <c:pt idx="625">
                  <c:v>41920</c:v>
                </c:pt>
                <c:pt idx="626">
                  <c:v>41921</c:v>
                </c:pt>
                <c:pt idx="627">
                  <c:v>41922</c:v>
                </c:pt>
                <c:pt idx="628">
                  <c:v>41923</c:v>
                </c:pt>
                <c:pt idx="629">
                  <c:v>41924</c:v>
                </c:pt>
                <c:pt idx="630">
                  <c:v>41925</c:v>
                </c:pt>
                <c:pt idx="631">
                  <c:v>41926</c:v>
                </c:pt>
                <c:pt idx="632">
                  <c:v>41927</c:v>
                </c:pt>
                <c:pt idx="633">
                  <c:v>41928</c:v>
                </c:pt>
                <c:pt idx="634">
                  <c:v>41929</c:v>
                </c:pt>
                <c:pt idx="635">
                  <c:v>41930</c:v>
                </c:pt>
                <c:pt idx="636">
                  <c:v>41931</c:v>
                </c:pt>
                <c:pt idx="637">
                  <c:v>41932</c:v>
                </c:pt>
                <c:pt idx="638">
                  <c:v>41933</c:v>
                </c:pt>
                <c:pt idx="639">
                  <c:v>41934</c:v>
                </c:pt>
                <c:pt idx="640">
                  <c:v>41935</c:v>
                </c:pt>
                <c:pt idx="641">
                  <c:v>41936</c:v>
                </c:pt>
                <c:pt idx="642">
                  <c:v>41937</c:v>
                </c:pt>
                <c:pt idx="643">
                  <c:v>41938</c:v>
                </c:pt>
                <c:pt idx="644">
                  <c:v>41939</c:v>
                </c:pt>
                <c:pt idx="645">
                  <c:v>41940</c:v>
                </c:pt>
                <c:pt idx="646">
                  <c:v>41941</c:v>
                </c:pt>
                <c:pt idx="647">
                  <c:v>41942</c:v>
                </c:pt>
                <c:pt idx="648">
                  <c:v>41943</c:v>
                </c:pt>
                <c:pt idx="649">
                  <c:v>41944</c:v>
                </c:pt>
                <c:pt idx="650">
                  <c:v>41945</c:v>
                </c:pt>
                <c:pt idx="651">
                  <c:v>41946</c:v>
                </c:pt>
                <c:pt idx="652">
                  <c:v>41947</c:v>
                </c:pt>
                <c:pt idx="653">
                  <c:v>41948</c:v>
                </c:pt>
                <c:pt idx="654">
                  <c:v>41949</c:v>
                </c:pt>
                <c:pt idx="655">
                  <c:v>41950</c:v>
                </c:pt>
                <c:pt idx="656">
                  <c:v>41951</c:v>
                </c:pt>
                <c:pt idx="657">
                  <c:v>41952</c:v>
                </c:pt>
                <c:pt idx="658">
                  <c:v>41953</c:v>
                </c:pt>
                <c:pt idx="659">
                  <c:v>41954</c:v>
                </c:pt>
                <c:pt idx="660">
                  <c:v>41955</c:v>
                </c:pt>
                <c:pt idx="661">
                  <c:v>41956</c:v>
                </c:pt>
                <c:pt idx="662">
                  <c:v>41957</c:v>
                </c:pt>
                <c:pt idx="663">
                  <c:v>41958</c:v>
                </c:pt>
                <c:pt idx="664">
                  <c:v>41959</c:v>
                </c:pt>
                <c:pt idx="665">
                  <c:v>41960</c:v>
                </c:pt>
                <c:pt idx="666">
                  <c:v>41961</c:v>
                </c:pt>
                <c:pt idx="667">
                  <c:v>41962</c:v>
                </c:pt>
                <c:pt idx="668">
                  <c:v>41963</c:v>
                </c:pt>
                <c:pt idx="669">
                  <c:v>41964</c:v>
                </c:pt>
                <c:pt idx="670">
                  <c:v>41965</c:v>
                </c:pt>
                <c:pt idx="671">
                  <c:v>41966</c:v>
                </c:pt>
                <c:pt idx="672">
                  <c:v>41967</c:v>
                </c:pt>
                <c:pt idx="673">
                  <c:v>41968</c:v>
                </c:pt>
                <c:pt idx="674">
                  <c:v>41969</c:v>
                </c:pt>
                <c:pt idx="675">
                  <c:v>41970</c:v>
                </c:pt>
                <c:pt idx="676">
                  <c:v>41971</c:v>
                </c:pt>
                <c:pt idx="677">
                  <c:v>41972</c:v>
                </c:pt>
                <c:pt idx="678">
                  <c:v>41973</c:v>
                </c:pt>
                <c:pt idx="679">
                  <c:v>41974</c:v>
                </c:pt>
                <c:pt idx="680">
                  <c:v>41975</c:v>
                </c:pt>
                <c:pt idx="681">
                  <c:v>41976</c:v>
                </c:pt>
                <c:pt idx="682">
                  <c:v>41977</c:v>
                </c:pt>
                <c:pt idx="683">
                  <c:v>41978</c:v>
                </c:pt>
                <c:pt idx="684">
                  <c:v>41979</c:v>
                </c:pt>
                <c:pt idx="685">
                  <c:v>41980</c:v>
                </c:pt>
                <c:pt idx="686">
                  <c:v>41981</c:v>
                </c:pt>
                <c:pt idx="687">
                  <c:v>41982</c:v>
                </c:pt>
                <c:pt idx="688">
                  <c:v>41983</c:v>
                </c:pt>
                <c:pt idx="689">
                  <c:v>41984</c:v>
                </c:pt>
                <c:pt idx="690">
                  <c:v>41985</c:v>
                </c:pt>
                <c:pt idx="691">
                  <c:v>41986</c:v>
                </c:pt>
                <c:pt idx="692">
                  <c:v>41987</c:v>
                </c:pt>
                <c:pt idx="693">
                  <c:v>41988</c:v>
                </c:pt>
                <c:pt idx="694">
                  <c:v>41989</c:v>
                </c:pt>
                <c:pt idx="695">
                  <c:v>41990</c:v>
                </c:pt>
                <c:pt idx="696">
                  <c:v>41991</c:v>
                </c:pt>
                <c:pt idx="697">
                  <c:v>41992</c:v>
                </c:pt>
                <c:pt idx="698">
                  <c:v>41993</c:v>
                </c:pt>
                <c:pt idx="699">
                  <c:v>41994</c:v>
                </c:pt>
                <c:pt idx="700">
                  <c:v>41995</c:v>
                </c:pt>
                <c:pt idx="701">
                  <c:v>41996</c:v>
                </c:pt>
                <c:pt idx="702">
                  <c:v>41997</c:v>
                </c:pt>
                <c:pt idx="703">
                  <c:v>41998</c:v>
                </c:pt>
                <c:pt idx="704">
                  <c:v>41999</c:v>
                </c:pt>
                <c:pt idx="705">
                  <c:v>42000</c:v>
                </c:pt>
                <c:pt idx="706">
                  <c:v>42001</c:v>
                </c:pt>
                <c:pt idx="707">
                  <c:v>42002</c:v>
                </c:pt>
                <c:pt idx="708">
                  <c:v>42003</c:v>
                </c:pt>
                <c:pt idx="709">
                  <c:v>42004</c:v>
                </c:pt>
                <c:pt idx="710">
                  <c:v>42005</c:v>
                </c:pt>
                <c:pt idx="711">
                  <c:v>42006</c:v>
                </c:pt>
                <c:pt idx="712">
                  <c:v>42007</c:v>
                </c:pt>
                <c:pt idx="713">
                  <c:v>42008</c:v>
                </c:pt>
                <c:pt idx="714">
                  <c:v>42009</c:v>
                </c:pt>
                <c:pt idx="715">
                  <c:v>42010</c:v>
                </c:pt>
                <c:pt idx="716">
                  <c:v>42011</c:v>
                </c:pt>
                <c:pt idx="717">
                  <c:v>42012</c:v>
                </c:pt>
                <c:pt idx="718">
                  <c:v>42013</c:v>
                </c:pt>
                <c:pt idx="719">
                  <c:v>42014</c:v>
                </c:pt>
                <c:pt idx="720">
                  <c:v>42015</c:v>
                </c:pt>
                <c:pt idx="721">
                  <c:v>42016</c:v>
                </c:pt>
                <c:pt idx="722">
                  <c:v>42017</c:v>
                </c:pt>
                <c:pt idx="723">
                  <c:v>42018</c:v>
                </c:pt>
                <c:pt idx="724">
                  <c:v>42019</c:v>
                </c:pt>
                <c:pt idx="725">
                  <c:v>42020</c:v>
                </c:pt>
                <c:pt idx="726">
                  <c:v>42021</c:v>
                </c:pt>
                <c:pt idx="727">
                  <c:v>42022</c:v>
                </c:pt>
                <c:pt idx="728">
                  <c:v>42023</c:v>
                </c:pt>
                <c:pt idx="729">
                  <c:v>42024</c:v>
                </c:pt>
                <c:pt idx="730">
                  <c:v>42025</c:v>
                </c:pt>
                <c:pt idx="731">
                  <c:v>42026</c:v>
                </c:pt>
                <c:pt idx="732">
                  <c:v>42027</c:v>
                </c:pt>
                <c:pt idx="733">
                  <c:v>42028</c:v>
                </c:pt>
                <c:pt idx="734">
                  <c:v>42029</c:v>
                </c:pt>
                <c:pt idx="735">
                  <c:v>42030</c:v>
                </c:pt>
                <c:pt idx="736">
                  <c:v>42031</c:v>
                </c:pt>
                <c:pt idx="737">
                  <c:v>42032</c:v>
                </c:pt>
                <c:pt idx="738">
                  <c:v>42033</c:v>
                </c:pt>
                <c:pt idx="739">
                  <c:v>42034</c:v>
                </c:pt>
                <c:pt idx="740">
                  <c:v>42035</c:v>
                </c:pt>
                <c:pt idx="741">
                  <c:v>42036</c:v>
                </c:pt>
                <c:pt idx="742">
                  <c:v>42037</c:v>
                </c:pt>
                <c:pt idx="743">
                  <c:v>42038</c:v>
                </c:pt>
                <c:pt idx="744">
                  <c:v>42039</c:v>
                </c:pt>
                <c:pt idx="745">
                  <c:v>42040</c:v>
                </c:pt>
                <c:pt idx="746">
                  <c:v>42041</c:v>
                </c:pt>
                <c:pt idx="747">
                  <c:v>42042</c:v>
                </c:pt>
                <c:pt idx="748">
                  <c:v>42043</c:v>
                </c:pt>
                <c:pt idx="749">
                  <c:v>42044</c:v>
                </c:pt>
                <c:pt idx="750">
                  <c:v>42045</c:v>
                </c:pt>
                <c:pt idx="751">
                  <c:v>42046</c:v>
                </c:pt>
                <c:pt idx="752">
                  <c:v>42047</c:v>
                </c:pt>
                <c:pt idx="753">
                  <c:v>42048</c:v>
                </c:pt>
                <c:pt idx="754">
                  <c:v>42049</c:v>
                </c:pt>
                <c:pt idx="755">
                  <c:v>42050</c:v>
                </c:pt>
                <c:pt idx="756">
                  <c:v>42051</c:v>
                </c:pt>
                <c:pt idx="757">
                  <c:v>42052</c:v>
                </c:pt>
                <c:pt idx="758">
                  <c:v>42053</c:v>
                </c:pt>
                <c:pt idx="759">
                  <c:v>42054</c:v>
                </c:pt>
                <c:pt idx="760">
                  <c:v>42055</c:v>
                </c:pt>
                <c:pt idx="761">
                  <c:v>42056</c:v>
                </c:pt>
                <c:pt idx="762">
                  <c:v>42057</c:v>
                </c:pt>
                <c:pt idx="763">
                  <c:v>42058</c:v>
                </c:pt>
                <c:pt idx="764">
                  <c:v>42059</c:v>
                </c:pt>
                <c:pt idx="765">
                  <c:v>42060</c:v>
                </c:pt>
                <c:pt idx="766">
                  <c:v>42061</c:v>
                </c:pt>
                <c:pt idx="767">
                  <c:v>42062</c:v>
                </c:pt>
                <c:pt idx="768">
                  <c:v>42063</c:v>
                </c:pt>
                <c:pt idx="769">
                  <c:v>42064</c:v>
                </c:pt>
                <c:pt idx="770">
                  <c:v>42065</c:v>
                </c:pt>
                <c:pt idx="771">
                  <c:v>42066</c:v>
                </c:pt>
                <c:pt idx="772">
                  <c:v>42067</c:v>
                </c:pt>
                <c:pt idx="773">
                  <c:v>42068</c:v>
                </c:pt>
                <c:pt idx="774">
                  <c:v>42069</c:v>
                </c:pt>
                <c:pt idx="775">
                  <c:v>42070</c:v>
                </c:pt>
                <c:pt idx="776">
                  <c:v>42071</c:v>
                </c:pt>
                <c:pt idx="777">
                  <c:v>42072</c:v>
                </c:pt>
                <c:pt idx="778">
                  <c:v>42073</c:v>
                </c:pt>
                <c:pt idx="779">
                  <c:v>42074</c:v>
                </c:pt>
                <c:pt idx="780">
                  <c:v>42075</c:v>
                </c:pt>
                <c:pt idx="781">
                  <c:v>42076</c:v>
                </c:pt>
                <c:pt idx="782">
                  <c:v>42077</c:v>
                </c:pt>
                <c:pt idx="783">
                  <c:v>42078</c:v>
                </c:pt>
                <c:pt idx="784">
                  <c:v>42079</c:v>
                </c:pt>
                <c:pt idx="785">
                  <c:v>42080</c:v>
                </c:pt>
                <c:pt idx="786">
                  <c:v>42081</c:v>
                </c:pt>
                <c:pt idx="787">
                  <c:v>42082</c:v>
                </c:pt>
                <c:pt idx="788">
                  <c:v>42083</c:v>
                </c:pt>
                <c:pt idx="789">
                  <c:v>42084</c:v>
                </c:pt>
                <c:pt idx="790">
                  <c:v>42085</c:v>
                </c:pt>
                <c:pt idx="791">
                  <c:v>42086</c:v>
                </c:pt>
                <c:pt idx="792">
                  <c:v>42087</c:v>
                </c:pt>
                <c:pt idx="793">
                  <c:v>42088</c:v>
                </c:pt>
                <c:pt idx="794">
                  <c:v>42089</c:v>
                </c:pt>
                <c:pt idx="795">
                  <c:v>42090</c:v>
                </c:pt>
                <c:pt idx="796">
                  <c:v>42091</c:v>
                </c:pt>
                <c:pt idx="797">
                  <c:v>42092</c:v>
                </c:pt>
                <c:pt idx="798">
                  <c:v>42093</c:v>
                </c:pt>
                <c:pt idx="799">
                  <c:v>42094</c:v>
                </c:pt>
                <c:pt idx="800">
                  <c:v>42095</c:v>
                </c:pt>
                <c:pt idx="801">
                  <c:v>42096</c:v>
                </c:pt>
                <c:pt idx="802">
                  <c:v>42097</c:v>
                </c:pt>
                <c:pt idx="803">
                  <c:v>42098</c:v>
                </c:pt>
                <c:pt idx="804">
                  <c:v>42099</c:v>
                </c:pt>
                <c:pt idx="805">
                  <c:v>42100</c:v>
                </c:pt>
                <c:pt idx="806">
                  <c:v>42101</c:v>
                </c:pt>
                <c:pt idx="807">
                  <c:v>42102</c:v>
                </c:pt>
                <c:pt idx="808">
                  <c:v>42103</c:v>
                </c:pt>
                <c:pt idx="809">
                  <c:v>42104</c:v>
                </c:pt>
                <c:pt idx="810">
                  <c:v>42105</c:v>
                </c:pt>
                <c:pt idx="811">
                  <c:v>42106</c:v>
                </c:pt>
                <c:pt idx="812">
                  <c:v>42107</c:v>
                </c:pt>
                <c:pt idx="813">
                  <c:v>42108</c:v>
                </c:pt>
                <c:pt idx="814">
                  <c:v>42109</c:v>
                </c:pt>
                <c:pt idx="815">
                  <c:v>42110</c:v>
                </c:pt>
                <c:pt idx="816">
                  <c:v>42111</c:v>
                </c:pt>
                <c:pt idx="817">
                  <c:v>42112</c:v>
                </c:pt>
                <c:pt idx="818">
                  <c:v>42113</c:v>
                </c:pt>
                <c:pt idx="819">
                  <c:v>42114</c:v>
                </c:pt>
                <c:pt idx="820">
                  <c:v>42115</c:v>
                </c:pt>
                <c:pt idx="821">
                  <c:v>42116</c:v>
                </c:pt>
                <c:pt idx="822">
                  <c:v>42117</c:v>
                </c:pt>
                <c:pt idx="823">
                  <c:v>42118</c:v>
                </c:pt>
                <c:pt idx="824">
                  <c:v>42119</c:v>
                </c:pt>
                <c:pt idx="825">
                  <c:v>42120</c:v>
                </c:pt>
                <c:pt idx="826">
                  <c:v>42121</c:v>
                </c:pt>
                <c:pt idx="827">
                  <c:v>42122</c:v>
                </c:pt>
                <c:pt idx="828">
                  <c:v>42123</c:v>
                </c:pt>
                <c:pt idx="829">
                  <c:v>42124</c:v>
                </c:pt>
                <c:pt idx="830">
                  <c:v>42125</c:v>
                </c:pt>
                <c:pt idx="831">
                  <c:v>42126</c:v>
                </c:pt>
                <c:pt idx="832">
                  <c:v>42127</c:v>
                </c:pt>
                <c:pt idx="833">
                  <c:v>42128</c:v>
                </c:pt>
                <c:pt idx="834">
                  <c:v>42129</c:v>
                </c:pt>
                <c:pt idx="835">
                  <c:v>42130</c:v>
                </c:pt>
                <c:pt idx="836">
                  <c:v>42131</c:v>
                </c:pt>
                <c:pt idx="837">
                  <c:v>42132</c:v>
                </c:pt>
                <c:pt idx="838">
                  <c:v>42133</c:v>
                </c:pt>
                <c:pt idx="839">
                  <c:v>42134</c:v>
                </c:pt>
                <c:pt idx="840">
                  <c:v>42135</c:v>
                </c:pt>
                <c:pt idx="841">
                  <c:v>42136</c:v>
                </c:pt>
                <c:pt idx="842">
                  <c:v>42137</c:v>
                </c:pt>
                <c:pt idx="843">
                  <c:v>42138</c:v>
                </c:pt>
                <c:pt idx="844">
                  <c:v>42139</c:v>
                </c:pt>
                <c:pt idx="845">
                  <c:v>42140</c:v>
                </c:pt>
                <c:pt idx="846">
                  <c:v>42141</c:v>
                </c:pt>
                <c:pt idx="847">
                  <c:v>42142</c:v>
                </c:pt>
                <c:pt idx="848">
                  <c:v>42143</c:v>
                </c:pt>
                <c:pt idx="849">
                  <c:v>42144</c:v>
                </c:pt>
                <c:pt idx="850">
                  <c:v>42145</c:v>
                </c:pt>
                <c:pt idx="851">
                  <c:v>42146</c:v>
                </c:pt>
                <c:pt idx="852">
                  <c:v>42147</c:v>
                </c:pt>
                <c:pt idx="853">
                  <c:v>42148</c:v>
                </c:pt>
                <c:pt idx="854">
                  <c:v>42149</c:v>
                </c:pt>
                <c:pt idx="855">
                  <c:v>42150</c:v>
                </c:pt>
                <c:pt idx="856">
                  <c:v>42151</c:v>
                </c:pt>
                <c:pt idx="857">
                  <c:v>42152</c:v>
                </c:pt>
                <c:pt idx="858">
                  <c:v>42153</c:v>
                </c:pt>
                <c:pt idx="859">
                  <c:v>42154</c:v>
                </c:pt>
                <c:pt idx="860">
                  <c:v>42155</c:v>
                </c:pt>
                <c:pt idx="861">
                  <c:v>42156</c:v>
                </c:pt>
                <c:pt idx="862">
                  <c:v>42157</c:v>
                </c:pt>
                <c:pt idx="863">
                  <c:v>42158</c:v>
                </c:pt>
                <c:pt idx="864">
                  <c:v>42159</c:v>
                </c:pt>
                <c:pt idx="865">
                  <c:v>42160</c:v>
                </c:pt>
                <c:pt idx="866">
                  <c:v>42161</c:v>
                </c:pt>
                <c:pt idx="867">
                  <c:v>42162</c:v>
                </c:pt>
                <c:pt idx="868">
                  <c:v>42163</c:v>
                </c:pt>
                <c:pt idx="869">
                  <c:v>42164</c:v>
                </c:pt>
                <c:pt idx="870">
                  <c:v>42165</c:v>
                </c:pt>
                <c:pt idx="871">
                  <c:v>42166</c:v>
                </c:pt>
                <c:pt idx="872">
                  <c:v>42167</c:v>
                </c:pt>
                <c:pt idx="873">
                  <c:v>42168</c:v>
                </c:pt>
                <c:pt idx="874">
                  <c:v>42169</c:v>
                </c:pt>
                <c:pt idx="875">
                  <c:v>42170</c:v>
                </c:pt>
                <c:pt idx="876">
                  <c:v>42171</c:v>
                </c:pt>
                <c:pt idx="877">
                  <c:v>42172</c:v>
                </c:pt>
                <c:pt idx="878">
                  <c:v>42173</c:v>
                </c:pt>
                <c:pt idx="879">
                  <c:v>42174</c:v>
                </c:pt>
                <c:pt idx="880">
                  <c:v>42175</c:v>
                </c:pt>
                <c:pt idx="881">
                  <c:v>42176</c:v>
                </c:pt>
                <c:pt idx="882">
                  <c:v>42177</c:v>
                </c:pt>
                <c:pt idx="883">
                  <c:v>42178</c:v>
                </c:pt>
                <c:pt idx="884">
                  <c:v>42179</c:v>
                </c:pt>
                <c:pt idx="885">
                  <c:v>42180</c:v>
                </c:pt>
                <c:pt idx="886">
                  <c:v>42181</c:v>
                </c:pt>
                <c:pt idx="887">
                  <c:v>42182</c:v>
                </c:pt>
                <c:pt idx="888">
                  <c:v>42183</c:v>
                </c:pt>
                <c:pt idx="889">
                  <c:v>42184</c:v>
                </c:pt>
                <c:pt idx="890">
                  <c:v>42185</c:v>
                </c:pt>
                <c:pt idx="891">
                  <c:v>42186</c:v>
                </c:pt>
                <c:pt idx="892">
                  <c:v>42187</c:v>
                </c:pt>
                <c:pt idx="893">
                  <c:v>42188</c:v>
                </c:pt>
                <c:pt idx="894">
                  <c:v>42189</c:v>
                </c:pt>
                <c:pt idx="895">
                  <c:v>42190</c:v>
                </c:pt>
                <c:pt idx="896">
                  <c:v>42191</c:v>
                </c:pt>
                <c:pt idx="897">
                  <c:v>42192</c:v>
                </c:pt>
                <c:pt idx="898">
                  <c:v>42193</c:v>
                </c:pt>
                <c:pt idx="899">
                  <c:v>42194</c:v>
                </c:pt>
                <c:pt idx="900">
                  <c:v>42195</c:v>
                </c:pt>
                <c:pt idx="901">
                  <c:v>42196</c:v>
                </c:pt>
                <c:pt idx="902">
                  <c:v>42197</c:v>
                </c:pt>
                <c:pt idx="903">
                  <c:v>42198</c:v>
                </c:pt>
                <c:pt idx="904">
                  <c:v>42199</c:v>
                </c:pt>
                <c:pt idx="905">
                  <c:v>42200</c:v>
                </c:pt>
                <c:pt idx="906">
                  <c:v>42201</c:v>
                </c:pt>
                <c:pt idx="907">
                  <c:v>42202</c:v>
                </c:pt>
                <c:pt idx="908">
                  <c:v>42203</c:v>
                </c:pt>
                <c:pt idx="909">
                  <c:v>42204</c:v>
                </c:pt>
                <c:pt idx="910">
                  <c:v>42205</c:v>
                </c:pt>
                <c:pt idx="911">
                  <c:v>42206</c:v>
                </c:pt>
                <c:pt idx="912">
                  <c:v>42207</c:v>
                </c:pt>
                <c:pt idx="913">
                  <c:v>42208</c:v>
                </c:pt>
                <c:pt idx="914">
                  <c:v>42209</c:v>
                </c:pt>
                <c:pt idx="915">
                  <c:v>42210</c:v>
                </c:pt>
                <c:pt idx="916">
                  <c:v>42211</c:v>
                </c:pt>
                <c:pt idx="917">
                  <c:v>42212</c:v>
                </c:pt>
                <c:pt idx="918">
                  <c:v>42213</c:v>
                </c:pt>
                <c:pt idx="919">
                  <c:v>42214</c:v>
                </c:pt>
                <c:pt idx="920">
                  <c:v>42215</c:v>
                </c:pt>
                <c:pt idx="921">
                  <c:v>42216</c:v>
                </c:pt>
                <c:pt idx="922">
                  <c:v>42217</c:v>
                </c:pt>
                <c:pt idx="923">
                  <c:v>42218</c:v>
                </c:pt>
                <c:pt idx="924">
                  <c:v>42219</c:v>
                </c:pt>
                <c:pt idx="925">
                  <c:v>42220</c:v>
                </c:pt>
                <c:pt idx="926">
                  <c:v>42221</c:v>
                </c:pt>
                <c:pt idx="927">
                  <c:v>42222</c:v>
                </c:pt>
                <c:pt idx="928">
                  <c:v>42223</c:v>
                </c:pt>
                <c:pt idx="929">
                  <c:v>42224</c:v>
                </c:pt>
                <c:pt idx="930">
                  <c:v>42225</c:v>
                </c:pt>
                <c:pt idx="931">
                  <c:v>42226</c:v>
                </c:pt>
                <c:pt idx="932">
                  <c:v>42227</c:v>
                </c:pt>
                <c:pt idx="933">
                  <c:v>42228</c:v>
                </c:pt>
                <c:pt idx="934">
                  <c:v>42229</c:v>
                </c:pt>
                <c:pt idx="935">
                  <c:v>42230</c:v>
                </c:pt>
                <c:pt idx="936">
                  <c:v>42231</c:v>
                </c:pt>
                <c:pt idx="937">
                  <c:v>42232</c:v>
                </c:pt>
                <c:pt idx="938">
                  <c:v>42233</c:v>
                </c:pt>
                <c:pt idx="939">
                  <c:v>42234</c:v>
                </c:pt>
                <c:pt idx="940">
                  <c:v>42235</c:v>
                </c:pt>
                <c:pt idx="941">
                  <c:v>42236</c:v>
                </c:pt>
                <c:pt idx="942">
                  <c:v>42237</c:v>
                </c:pt>
                <c:pt idx="943">
                  <c:v>42238</c:v>
                </c:pt>
                <c:pt idx="944">
                  <c:v>42239</c:v>
                </c:pt>
                <c:pt idx="945">
                  <c:v>42240</c:v>
                </c:pt>
                <c:pt idx="946">
                  <c:v>42241</c:v>
                </c:pt>
                <c:pt idx="947">
                  <c:v>42242</c:v>
                </c:pt>
                <c:pt idx="948">
                  <c:v>42243</c:v>
                </c:pt>
                <c:pt idx="949">
                  <c:v>42244</c:v>
                </c:pt>
                <c:pt idx="950">
                  <c:v>42245</c:v>
                </c:pt>
                <c:pt idx="951">
                  <c:v>42246</c:v>
                </c:pt>
                <c:pt idx="952">
                  <c:v>42247</c:v>
                </c:pt>
                <c:pt idx="953">
                  <c:v>42248</c:v>
                </c:pt>
                <c:pt idx="954">
                  <c:v>42249</c:v>
                </c:pt>
                <c:pt idx="955">
                  <c:v>42250</c:v>
                </c:pt>
                <c:pt idx="956">
                  <c:v>42251</c:v>
                </c:pt>
                <c:pt idx="957">
                  <c:v>42252</c:v>
                </c:pt>
                <c:pt idx="958">
                  <c:v>42253</c:v>
                </c:pt>
                <c:pt idx="959">
                  <c:v>42254</c:v>
                </c:pt>
                <c:pt idx="960">
                  <c:v>42255</c:v>
                </c:pt>
                <c:pt idx="961">
                  <c:v>42256</c:v>
                </c:pt>
                <c:pt idx="962">
                  <c:v>42257</c:v>
                </c:pt>
                <c:pt idx="963">
                  <c:v>42258</c:v>
                </c:pt>
                <c:pt idx="964">
                  <c:v>42259</c:v>
                </c:pt>
                <c:pt idx="965">
                  <c:v>42260</c:v>
                </c:pt>
                <c:pt idx="966">
                  <c:v>42261</c:v>
                </c:pt>
                <c:pt idx="967">
                  <c:v>42262</c:v>
                </c:pt>
                <c:pt idx="968">
                  <c:v>42263</c:v>
                </c:pt>
                <c:pt idx="969">
                  <c:v>42264</c:v>
                </c:pt>
                <c:pt idx="970">
                  <c:v>42265</c:v>
                </c:pt>
                <c:pt idx="971">
                  <c:v>42266</c:v>
                </c:pt>
                <c:pt idx="972">
                  <c:v>42267</c:v>
                </c:pt>
                <c:pt idx="973">
                  <c:v>42268</c:v>
                </c:pt>
                <c:pt idx="974">
                  <c:v>42269</c:v>
                </c:pt>
                <c:pt idx="975">
                  <c:v>42270</c:v>
                </c:pt>
                <c:pt idx="976">
                  <c:v>42271</c:v>
                </c:pt>
                <c:pt idx="977">
                  <c:v>42272</c:v>
                </c:pt>
                <c:pt idx="978">
                  <c:v>42273</c:v>
                </c:pt>
                <c:pt idx="979">
                  <c:v>42274</c:v>
                </c:pt>
                <c:pt idx="980">
                  <c:v>42275</c:v>
                </c:pt>
                <c:pt idx="981">
                  <c:v>42276</c:v>
                </c:pt>
                <c:pt idx="982">
                  <c:v>42277</c:v>
                </c:pt>
                <c:pt idx="983">
                  <c:v>42278</c:v>
                </c:pt>
                <c:pt idx="984">
                  <c:v>42279</c:v>
                </c:pt>
                <c:pt idx="985">
                  <c:v>42280</c:v>
                </c:pt>
                <c:pt idx="986">
                  <c:v>42281</c:v>
                </c:pt>
                <c:pt idx="987">
                  <c:v>42282</c:v>
                </c:pt>
                <c:pt idx="988">
                  <c:v>42283</c:v>
                </c:pt>
                <c:pt idx="989">
                  <c:v>42284</c:v>
                </c:pt>
                <c:pt idx="990">
                  <c:v>42285</c:v>
                </c:pt>
                <c:pt idx="991">
                  <c:v>42286</c:v>
                </c:pt>
                <c:pt idx="992">
                  <c:v>42287</c:v>
                </c:pt>
                <c:pt idx="993">
                  <c:v>42288</c:v>
                </c:pt>
                <c:pt idx="994">
                  <c:v>42289</c:v>
                </c:pt>
                <c:pt idx="995">
                  <c:v>42290</c:v>
                </c:pt>
                <c:pt idx="996">
                  <c:v>42291</c:v>
                </c:pt>
                <c:pt idx="997">
                  <c:v>42292</c:v>
                </c:pt>
                <c:pt idx="998">
                  <c:v>42293</c:v>
                </c:pt>
                <c:pt idx="999">
                  <c:v>42294</c:v>
                </c:pt>
                <c:pt idx="1000">
                  <c:v>42295</c:v>
                </c:pt>
                <c:pt idx="1001">
                  <c:v>42296</c:v>
                </c:pt>
                <c:pt idx="1002">
                  <c:v>42297</c:v>
                </c:pt>
                <c:pt idx="1003">
                  <c:v>42298</c:v>
                </c:pt>
                <c:pt idx="1004">
                  <c:v>42299</c:v>
                </c:pt>
                <c:pt idx="1005">
                  <c:v>42300</c:v>
                </c:pt>
                <c:pt idx="1006">
                  <c:v>42301</c:v>
                </c:pt>
                <c:pt idx="1007">
                  <c:v>42302</c:v>
                </c:pt>
                <c:pt idx="1008">
                  <c:v>42303</c:v>
                </c:pt>
                <c:pt idx="1009">
                  <c:v>42304</c:v>
                </c:pt>
                <c:pt idx="1010">
                  <c:v>42305</c:v>
                </c:pt>
                <c:pt idx="1011">
                  <c:v>42306</c:v>
                </c:pt>
                <c:pt idx="1012">
                  <c:v>42307</c:v>
                </c:pt>
                <c:pt idx="1013">
                  <c:v>42308</c:v>
                </c:pt>
                <c:pt idx="1014">
                  <c:v>42309</c:v>
                </c:pt>
                <c:pt idx="1015">
                  <c:v>42310</c:v>
                </c:pt>
                <c:pt idx="1016">
                  <c:v>42311</c:v>
                </c:pt>
                <c:pt idx="1017">
                  <c:v>42312</c:v>
                </c:pt>
                <c:pt idx="1018">
                  <c:v>42313</c:v>
                </c:pt>
                <c:pt idx="1019">
                  <c:v>42314</c:v>
                </c:pt>
                <c:pt idx="1020">
                  <c:v>42315</c:v>
                </c:pt>
                <c:pt idx="1021">
                  <c:v>42316</c:v>
                </c:pt>
                <c:pt idx="1022">
                  <c:v>42317</c:v>
                </c:pt>
                <c:pt idx="1023">
                  <c:v>42318</c:v>
                </c:pt>
                <c:pt idx="1024">
                  <c:v>42319</c:v>
                </c:pt>
                <c:pt idx="1025">
                  <c:v>42320</c:v>
                </c:pt>
                <c:pt idx="1026">
                  <c:v>42321</c:v>
                </c:pt>
                <c:pt idx="1027">
                  <c:v>42322</c:v>
                </c:pt>
                <c:pt idx="1028">
                  <c:v>42323</c:v>
                </c:pt>
                <c:pt idx="1029">
                  <c:v>42324</c:v>
                </c:pt>
                <c:pt idx="1030">
                  <c:v>42325</c:v>
                </c:pt>
                <c:pt idx="1031">
                  <c:v>42326</c:v>
                </c:pt>
                <c:pt idx="1032">
                  <c:v>42327</c:v>
                </c:pt>
                <c:pt idx="1033">
                  <c:v>42328</c:v>
                </c:pt>
                <c:pt idx="1034">
                  <c:v>42329</c:v>
                </c:pt>
                <c:pt idx="1035">
                  <c:v>42330</c:v>
                </c:pt>
                <c:pt idx="1036">
                  <c:v>42331</c:v>
                </c:pt>
                <c:pt idx="1037">
                  <c:v>42332</c:v>
                </c:pt>
                <c:pt idx="1038">
                  <c:v>42333</c:v>
                </c:pt>
                <c:pt idx="1039">
                  <c:v>42334</c:v>
                </c:pt>
                <c:pt idx="1040">
                  <c:v>42335</c:v>
                </c:pt>
                <c:pt idx="1041">
                  <c:v>42336</c:v>
                </c:pt>
                <c:pt idx="1042">
                  <c:v>42337</c:v>
                </c:pt>
                <c:pt idx="1043">
                  <c:v>42338</c:v>
                </c:pt>
                <c:pt idx="1044">
                  <c:v>42339</c:v>
                </c:pt>
                <c:pt idx="1045">
                  <c:v>42340</c:v>
                </c:pt>
                <c:pt idx="1046">
                  <c:v>42341</c:v>
                </c:pt>
                <c:pt idx="1047">
                  <c:v>42342</c:v>
                </c:pt>
                <c:pt idx="1048">
                  <c:v>42343</c:v>
                </c:pt>
                <c:pt idx="1049">
                  <c:v>42344</c:v>
                </c:pt>
                <c:pt idx="1050">
                  <c:v>42345</c:v>
                </c:pt>
                <c:pt idx="1051">
                  <c:v>42346</c:v>
                </c:pt>
                <c:pt idx="1052">
                  <c:v>42347</c:v>
                </c:pt>
                <c:pt idx="1053">
                  <c:v>42348</c:v>
                </c:pt>
                <c:pt idx="1054">
                  <c:v>42349</c:v>
                </c:pt>
                <c:pt idx="1055">
                  <c:v>42350</c:v>
                </c:pt>
                <c:pt idx="1056">
                  <c:v>42351</c:v>
                </c:pt>
                <c:pt idx="1057">
                  <c:v>42352</c:v>
                </c:pt>
                <c:pt idx="1058">
                  <c:v>42353</c:v>
                </c:pt>
                <c:pt idx="1059">
                  <c:v>42354</c:v>
                </c:pt>
                <c:pt idx="1060">
                  <c:v>42355</c:v>
                </c:pt>
                <c:pt idx="1061">
                  <c:v>42356</c:v>
                </c:pt>
                <c:pt idx="1062">
                  <c:v>42357</c:v>
                </c:pt>
                <c:pt idx="1063">
                  <c:v>42358</c:v>
                </c:pt>
                <c:pt idx="1064">
                  <c:v>42359</c:v>
                </c:pt>
                <c:pt idx="1065">
                  <c:v>42360</c:v>
                </c:pt>
                <c:pt idx="1066">
                  <c:v>42361</c:v>
                </c:pt>
                <c:pt idx="1067">
                  <c:v>42362</c:v>
                </c:pt>
                <c:pt idx="1068">
                  <c:v>42363</c:v>
                </c:pt>
                <c:pt idx="1069">
                  <c:v>42364</c:v>
                </c:pt>
                <c:pt idx="1070">
                  <c:v>42365</c:v>
                </c:pt>
                <c:pt idx="1071">
                  <c:v>42366</c:v>
                </c:pt>
                <c:pt idx="1072">
                  <c:v>42367</c:v>
                </c:pt>
                <c:pt idx="1073">
                  <c:v>42368</c:v>
                </c:pt>
                <c:pt idx="1074">
                  <c:v>42369</c:v>
                </c:pt>
                <c:pt idx="1075">
                  <c:v>42370</c:v>
                </c:pt>
                <c:pt idx="1076">
                  <c:v>42371</c:v>
                </c:pt>
                <c:pt idx="1077">
                  <c:v>42372</c:v>
                </c:pt>
                <c:pt idx="1078">
                  <c:v>42373</c:v>
                </c:pt>
                <c:pt idx="1079">
                  <c:v>42374</c:v>
                </c:pt>
                <c:pt idx="1080">
                  <c:v>42375</c:v>
                </c:pt>
                <c:pt idx="1081">
                  <c:v>42376</c:v>
                </c:pt>
                <c:pt idx="1082">
                  <c:v>42377</c:v>
                </c:pt>
                <c:pt idx="1083">
                  <c:v>42378</c:v>
                </c:pt>
                <c:pt idx="1084">
                  <c:v>42379</c:v>
                </c:pt>
                <c:pt idx="1085">
                  <c:v>42380</c:v>
                </c:pt>
                <c:pt idx="1086">
                  <c:v>42381</c:v>
                </c:pt>
                <c:pt idx="1087">
                  <c:v>42382</c:v>
                </c:pt>
                <c:pt idx="1088">
                  <c:v>42383</c:v>
                </c:pt>
                <c:pt idx="1089">
                  <c:v>42384</c:v>
                </c:pt>
                <c:pt idx="1090">
                  <c:v>42385</c:v>
                </c:pt>
                <c:pt idx="1091">
                  <c:v>42386</c:v>
                </c:pt>
                <c:pt idx="1092">
                  <c:v>42387</c:v>
                </c:pt>
                <c:pt idx="1093">
                  <c:v>42388</c:v>
                </c:pt>
                <c:pt idx="1094">
                  <c:v>42389</c:v>
                </c:pt>
                <c:pt idx="1095">
                  <c:v>42390</c:v>
                </c:pt>
                <c:pt idx="1096">
                  <c:v>42391</c:v>
                </c:pt>
                <c:pt idx="1097">
                  <c:v>42392</c:v>
                </c:pt>
                <c:pt idx="1098">
                  <c:v>42393</c:v>
                </c:pt>
                <c:pt idx="1099">
                  <c:v>42394</c:v>
                </c:pt>
                <c:pt idx="1100">
                  <c:v>42395</c:v>
                </c:pt>
                <c:pt idx="1101">
                  <c:v>42396</c:v>
                </c:pt>
                <c:pt idx="1102">
                  <c:v>42397</c:v>
                </c:pt>
                <c:pt idx="1103">
                  <c:v>42398</c:v>
                </c:pt>
                <c:pt idx="1104">
                  <c:v>42399</c:v>
                </c:pt>
                <c:pt idx="1105">
                  <c:v>42400</c:v>
                </c:pt>
                <c:pt idx="1106">
                  <c:v>42401</c:v>
                </c:pt>
                <c:pt idx="1107">
                  <c:v>42402</c:v>
                </c:pt>
                <c:pt idx="1108">
                  <c:v>42403</c:v>
                </c:pt>
                <c:pt idx="1109">
                  <c:v>42404</c:v>
                </c:pt>
                <c:pt idx="1110">
                  <c:v>42405</c:v>
                </c:pt>
                <c:pt idx="1111">
                  <c:v>42406</c:v>
                </c:pt>
                <c:pt idx="1112">
                  <c:v>42407</c:v>
                </c:pt>
                <c:pt idx="1113">
                  <c:v>42408</c:v>
                </c:pt>
                <c:pt idx="1114">
                  <c:v>42409</c:v>
                </c:pt>
                <c:pt idx="1115">
                  <c:v>42410</c:v>
                </c:pt>
                <c:pt idx="1116">
                  <c:v>42411</c:v>
                </c:pt>
                <c:pt idx="1117">
                  <c:v>42412</c:v>
                </c:pt>
                <c:pt idx="1118">
                  <c:v>42413</c:v>
                </c:pt>
                <c:pt idx="1119">
                  <c:v>42414</c:v>
                </c:pt>
                <c:pt idx="1120">
                  <c:v>42415</c:v>
                </c:pt>
                <c:pt idx="1121">
                  <c:v>42416</c:v>
                </c:pt>
                <c:pt idx="1122">
                  <c:v>42417</c:v>
                </c:pt>
                <c:pt idx="1123">
                  <c:v>42418</c:v>
                </c:pt>
                <c:pt idx="1124">
                  <c:v>42419</c:v>
                </c:pt>
                <c:pt idx="1125">
                  <c:v>42420</c:v>
                </c:pt>
                <c:pt idx="1126">
                  <c:v>42421</c:v>
                </c:pt>
                <c:pt idx="1127">
                  <c:v>42422</c:v>
                </c:pt>
                <c:pt idx="1128">
                  <c:v>42423</c:v>
                </c:pt>
                <c:pt idx="1129">
                  <c:v>42424</c:v>
                </c:pt>
                <c:pt idx="1130">
                  <c:v>42425</c:v>
                </c:pt>
                <c:pt idx="1131">
                  <c:v>42426</c:v>
                </c:pt>
                <c:pt idx="1132">
                  <c:v>42427</c:v>
                </c:pt>
                <c:pt idx="1133">
                  <c:v>42428</c:v>
                </c:pt>
                <c:pt idx="1134">
                  <c:v>42429</c:v>
                </c:pt>
                <c:pt idx="1135">
                  <c:v>42430</c:v>
                </c:pt>
                <c:pt idx="1136">
                  <c:v>42431</c:v>
                </c:pt>
                <c:pt idx="1137">
                  <c:v>42432</c:v>
                </c:pt>
                <c:pt idx="1138">
                  <c:v>42433</c:v>
                </c:pt>
                <c:pt idx="1139">
                  <c:v>42434</c:v>
                </c:pt>
                <c:pt idx="1140">
                  <c:v>42435</c:v>
                </c:pt>
                <c:pt idx="1141">
                  <c:v>42436</c:v>
                </c:pt>
                <c:pt idx="1142">
                  <c:v>42437</c:v>
                </c:pt>
                <c:pt idx="1143">
                  <c:v>42438</c:v>
                </c:pt>
                <c:pt idx="1144">
                  <c:v>42439</c:v>
                </c:pt>
                <c:pt idx="1145">
                  <c:v>42440</c:v>
                </c:pt>
                <c:pt idx="1146">
                  <c:v>42441</c:v>
                </c:pt>
                <c:pt idx="1147">
                  <c:v>42442</c:v>
                </c:pt>
                <c:pt idx="1148">
                  <c:v>42443</c:v>
                </c:pt>
                <c:pt idx="1149">
                  <c:v>42444</c:v>
                </c:pt>
                <c:pt idx="1150">
                  <c:v>42445</c:v>
                </c:pt>
                <c:pt idx="1151">
                  <c:v>42446</c:v>
                </c:pt>
                <c:pt idx="1152">
                  <c:v>42447</c:v>
                </c:pt>
                <c:pt idx="1153">
                  <c:v>42448</c:v>
                </c:pt>
                <c:pt idx="1154">
                  <c:v>42449</c:v>
                </c:pt>
                <c:pt idx="1155">
                  <c:v>42450</c:v>
                </c:pt>
                <c:pt idx="1156">
                  <c:v>42451</c:v>
                </c:pt>
                <c:pt idx="1157">
                  <c:v>42452</c:v>
                </c:pt>
                <c:pt idx="1158">
                  <c:v>42453</c:v>
                </c:pt>
                <c:pt idx="1159">
                  <c:v>42454</c:v>
                </c:pt>
                <c:pt idx="1160">
                  <c:v>42455</c:v>
                </c:pt>
                <c:pt idx="1161">
                  <c:v>42456</c:v>
                </c:pt>
                <c:pt idx="1162">
                  <c:v>42457</c:v>
                </c:pt>
                <c:pt idx="1163">
                  <c:v>42458</c:v>
                </c:pt>
                <c:pt idx="1164">
                  <c:v>42459</c:v>
                </c:pt>
                <c:pt idx="1165">
                  <c:v>42460</c:v>
                </c:pt>
                <c:pt idx="1166">
                  <c:v>42461</c:v>
                </c:pt>
                <c:pt idx="1167">
                  <c:v>42462</c:v>
                </c:pt>
                <c:pt idx="1168">
                  <c:v>42463</c:v>
                </c:pt>
                <c:pt idx="1169">
                  <c:v>42464</c:v>
                </c:pt>
                <c:pt idx="1170">
                  <c:v>42465</c:v>
                </c:pt>
                <c:pt idx="1171">
                  <c:v>42466</c:v>
                </c:pt>
                <c:pt idx="1172">
                  <c:v>42467</c:v>
                </c:pt>
                <c:pt idx="1173">
                  <c:v>42468</c:v>
                </c:pt>
                <c:pt idx="1174">
                  <c:v>42469</c:v>
                </c:pt>
                <c:pt idx="1175">
                  <c:v>42470</c:v>
                </c:pt>
                <c:pt idx="1176">
                  <c:v>42471</c:v>
                </c:pt>
                <c:pt idx="1177">
                  <c:v>42472</c:v>
                </c:pt>
                <c:pt idx="1178">
                  <c:v>42473</c:v>
                </c:pt>
                <c:pt idx="1179">
                  <c:v>42474</c:v>
                </c:pt>
                <c:pt idx="1180">
                  <c:v>42475</c:v>
                </c:pt>
                <c:pt idx="1181">
                  <c:v>42476</c:v>
                </c:pt>
                <c:pt idx="1182">
                  <c:v>42477</c:v>
                </c:pt>
                <c:pt idx="1183">
                  <c:v>42478</c:v>
                </c:pt>
                <c:pt idx="1184">
                  <c:v>42479</c:v>
                </c:pt>
                <c:pt idx="1185">
                  <c:v>42480</c:v>
                </c:pt>
                <c:pt idx="1186">
                  <c:v>42481</c:v>
                </c:pt>
                <c:pt idx="1187">
                  <c:v>42482</c:v>
                </c:pt>
                <c:pt idx="1188">
                  <c:v>42483</c:v>
                </c:pt>
                <c:pt idx="1189">
                  <c:v>42484</c:v>
                </c:pt>
                <c:pt idx="1190">
                  <c:v>42485</c:v>
                </c:pt>
                <c:pt idx="1191">
                  <c:v>42486</c:v>
                </c:pt>
                <c:pt idx="1192">
                  <c:v>42487</c:v>
                </c:pt>
                <c:pt idx="1193">
                  <c:v>42488</c:v>
                </c:pt>
                <c:pt idx="1194">
                  <c:v>42489</c:v>
                </c:pt>
                <c:pt idx="1195">
                  <c:v>42490</c:v>
                </c:pt>
                <c:pt idx="1196">
                  <c:v>42491</c:v>
                </c:pt>
                <c:pt idx="1197">
                  <c:v>42492</c:v>
                </c:pt>
                <c:pt idx="1198">
                  <c:v>42493</c:v>
                </c:pt>
                <c:pt idx="1199">
                  <c:v>42494</c:v>
                </c:pt>
                <c:pt idx="1200">
                  <c:v>42495</c:v>
                </c:pt>
                <c:pt idx="1201">
                  <c:v>42496</c:v>
                </c:pt>
                <c:pt idx="1202">
                  <c:v>42497</c:v>
                </c:pt>
                <c:pt idx="1203">
                  <c:v>42498</c:v>
                </c:pt>
                <c:pt idx="1204">
                  <c:v>42499</c:v>
                </c:pt>
                <c:pt idx="1205">
                  <c:v>42500</c:v>
                </c:pt>
                <c:pt idx="1206">
                  <c:v>42501</c:v>
                </c:pt>
                <c:pt idx="1207">
                  <c:v>42502</c:v>
                </c:pt>
                <c:pt idx="1208">
                  <c:v>42503</c:v>
                </c:pt>
                <c:pt idx="1209">
                  <c:v>42504</c:v>
                </c:pt>
                <c:pt idx="1210">
                  <c:v>42505</c:v>
                </c:pt>
                <c:pt idx="1211">
                  <c:v>42506</c:v>
                </c:pt>
                <c:pt idx="1212">
                  <c:v>42507</c:v>
                </c:pt>
                <c:pt idx="1213">
                  <c:v>42508</c:v>
                </c:pt>
                <c:pt idx="1214">
                  <c:v>42509</c:v>
                </c:pt>
                <c:pt idx="1215">
                  <c:v>42510</c:v>
                </c:pt>
                <c:pt idx="1216">
                  <c:v>42511</c:v>
                </c:pt>
                <c:pt idx="1217">
                  <c:v>42512</c:v>
                </c:pt>
                <c:pt idx="1218">
                  <c:v>42513</c:v>
                </c:pt>
                <c:pt idx="1219">
                  <c:v>42514</c:v>
                </c:pt>
                <c:pt idx="1220">
                  <c:v>42515</c:v>
                </c:pt>
                <c:pt idx="1221">
                  <c:v>42516</c:v>
                </c:pt>
                <c:pt idx="1222">
                  <c:v>42517</c:v>
                </c:pt>
                <c:pt idx="1223">
                  <c:v>42518</c:v>
                </c:pt>
                <c:pt idx="1224">
                  <c:v>42519</c:v>
                </c:pt>
                <c:pt idx="1225">
                  <c:v>42520</c:v>
                </c:pt>
                <c:pt idx="1226">
                  <c:v>42521</c:v>
                </c:pt>
                <c:pt idx="1227">
                  <c:v>42522</c:v>
                </c:pt>
                <c:pt idx="1228">
                  <c:v>42523</c:v>
                </c:pt>
                <c:pt idx="1229">
                  <c:v>42524</c:v>
                </c:pt>
                <c:pt idx="1230">
                  <c:v>42525</c:v>
                </c:pt>
                <c:pt idx="1231">
                  <c:v>42526</c:v>
                </c:pt>
                <c:pt idx="1232">
                  <c:v>42527</c:v>
                </c:pt>
                <c:pt idx="1233">
                  <c:v>42528</c:v>
                </c:pt>
                <c:pt idx="1234">
                  <c:v>42529</c:v>
                </c:pt>
                <c:pt idx="1235">
                  <c:v>42530</c:v>
                </c:pt>
                <c:pt idx="1236">
                  <c:v>42531</c:v>
                </c:pt>
                <c:pt idx="1237">
                  <c:v>42532</c:v>
                </c:pt>
                <c:pt idx="1238">
                  <c:v>42533</c:v>
                </c:pt>
                <c:pt idx="1239">
                  <c:v>42534</c:v>
                </c:pt>
                <c:pt idx="1240">
                  <c:v>42535</c:v>
                </c:pt>
                <c:pt idx="1241">
                  <c:v>42536</c:v>
                </c:pt>
                <c:pt idx="1242">
                  <c:v>42537</c:v>
                </c:pt>
                <c:pt idx="1243">
                  <c:v>42538</c:v>
                </c:pt>
                <c:pt idx="1244">
                  <c:v>42539</c:v>
                </c:pt>
                <c:pt idx="1245">
                  <c:v>42540</c:v>
                </c:pt>
                <c:pt idx="1246">
                  <c:v>42541</c:v>
                </c:pt>
                <c:pt idx="1247">
                  <c:v>42542</c:v>
                </c:pt>
                <c:pt idx="1248">
                  <c:v>42543</c:v>
                </c:pt>
                <c:pt idx="1249">
                  <c:v>42544</c:v>
                </c:pt>
                <c:pt idx="1250">
                  <c:v>42545</c:v>
                </c:pt>
                <c:pt idx="1251">
                  <c:v>42546</c:v>
                </c:pt>
                <c:pt idx="1252">
                  <c:v>42547</c:v>
                </c:pt>
                <c:pt idx="1253">
                  <c:v>42548</c:v>
                </c:pt>
                <c:pt idx="1254">
                  <c:v>42549</c:v>
                </c:pt>
                <c:pt idx="1255">
                  <c:v>42550</c:v>
                </c:pt>
                <c:pt idx="1256">
                  <c:v>42551</c:v>
                </c:pt>
                <c:pt idx="1257">
                  <c:v>42552</c:v>
                </c:pt>
                <c:pt idx="1258">
                  <c:v>42553</c:v>
                </c:pt>
                <c:pt idx="1259">
                  <c:v>42554</c:v>
                </c:pt>
                <c:pt idx="1260">
                  <c:v>42555</c:v>
                </c:pt>
                <c:pt idx="1261">
                  <c:v>42556</c:v>
                </c:pt>
                <c:pt idx="1262">
                  <c:v>42557</c:v>
                </c:pt>
                <c:pt idx="1263">
                  <c:v>42558</c:v>
                </c:pt>
                <c:pt idx="1264">
                  <c:v>42559</c:v>
                </c:pt>
                <c:pt idx="1265">
                  <c:v>42560</c:v>
                </c:pt>
                <c:pt idx="1266">
                  <c:v>42561</c:v>
                </c:pt>
                <c:pt idx="1267">
                  <c:v>42562</c:v>
                </c:pt>
                <c:pt idx="1268">
                  <c:v>42563</c:v>
                </c:pt>
                <c:pt idx="1269">
                  <c:v>42564</c:v>
                </c:pt>
                <c:pt idx="1270">
                  <c:v>42565</c:v>
                </c:pt>
                <c:pt idx="1271">
                  <c:v>42566</c:v>
                </c:pt>
                <c:pt idx="1272">
                  <c:v>42567</c:v>
                </c:pt>
                <c:pt idx="1273">
                  <c:v>42568</c:v>
                </c:pt>
                <c:pt idx="1274">
                  <c:v>42569</c:v>
                </c:pt>
                <c:pt idx="1275">
                  <c:v>42570</c:v>
                </c:pt>
                <c:pt idx="1276">
                  <c:v>42571</c:v>
                </c:pt>
                <c:pt idx="1277">
                  <c:v>42572</c:v>
                </c:pt>
                <c:pt idx="1278">
                  <c:v>42573</c:v>
                </c:pt>
                <c:pt idx="1279">
                  <c:v>42574</c:v>
                </c:pt>
                <c:pt idx="1280">
                  <c:v>42575</c:v>
                </c:pt>
                <c:pt idx="1281">
                  <c:v>42576</c:v>
                </c:pt>
                <c:pt idx="1282">
                  <c:v>42577</c:v>
                </c:pt>
                <c:pt idx="1283">
                  <c:v>42578</c:v>
                </c:pt>
                <c:pt idx="1284">
                  <c:v>42579</c:v>
                </c:pt>
                <c:pt idx="1285">
                  <c:v>42580</c:v>
                </c:pt>
                <c:pt idx="1286">
                  <c:v>42581</c:v>
                </c:pt>
                <c:pt idx="1287">
                  <c:v>42582</c:v>
                </c:pt>
                <c:pt idx="1288">
                  <c:v>42583</c:v>
                </c:pt>
                <c:pt idx="1289">
                  <c:v>42584</c:v>
                </c:pt>
                <c:pt idx="1290">
                  <c:v>42585</c:v>
                </c:pt>
                <c:pt idx="1291">
                  <c:v>42586</c:v>
                </c:pt>
                <c:pt idx="1292">
                  <c:v>42587</c:v>
                </c:pt>
                <c:pt idx="1293">
                  <c:v>42588</c:v>
                </c:pt>
                <c:pt idx="1294">
                  <c:v>42589</c:v>
                </c:pt>
                <c:pt idx="1295">
                  <c:v>42590</c:v>
                </c:pt>
                <c:pt idx="1296">
                  <c:v>42591</c:v>
                </c:pt>
                <c:pt idx="1297">
                  <c:v>42592</c:v>
                </c:pt>
                <c:pt idx="1298">
                  <c:v>42593</c:v>
                </c:pt>
                <c:pt idx="1299">
                  <c:v>42594</c:v>
                </c:pt>
                <c:pt idx="1300">
                  <c:v>42595</c:v>
                </c:pt>
                <c:pt idx="1301">
                  <c:v>42596</c:v>
                </c:pt>
                <c:pt idx="1302">
                  <c:v>42597</c:v>
                </c:pt>
                <c:pt idx="1303">
                  <c:v>42598</c:v>
                </c:pt>
                <c:pt idx="1304">
                  <c:v>42599</c:v>
                </c:pt>
                <c:pt idx="1305">
                  <c:v>42600</c:v>
                </c:pt>
                <c:pt idx="1306">
                  <c:v>42601</c:v>
                </c:pt>
                <c:pt idx="1307">
                  <c:v>42602</c:v>
                </c:pt>
                <c:pt idx="1308">
                  <c:v>42603</c:v>
                </c:pt>
                <c:pt idx="1309">
                  <c:v>42604</c:v>
                </c:pt>
                <c:pt idx="1310">
                  <c:v>42605</c:v>
                </c:pt>
                <c:pt idx="1311">
                  <c:v>42606</c:v>
                </c:pt>
                <c:pt idx="1312">
                  <c:v>42607</c:v>
                </c:pt>
                <c:pt idx="1313">
                  <c:v>42608</c:v>
                </c:pt>
                <c:pt idx="1314">
                  <c:v>42609</c:v>
                </c:pt>
                <c:pt idx="1315">
                  <c:v>42610</c:v>
                </c:pt>
                <c:pt idx="1316">
                  <c:v>42611</c:v>
                </c:pt>
                <c:pt idx="1317">
                  <c:v>42612</c:v>
                </c:pt>
                <c:pt idx="1318">
                  <c:v>42613</c:v>
                </c:pt>
                <c:pt idx="1319">
                  <c:v>42614</c:v>
                </c:pt>
                <c:pt idx="1320">
                  <c:v>42615</c:v>
                </c:pt>
                <c:pt idx="1321">
                  <c:v>42616</c:v>
                </c:pt>
                <c:pt idx="1322">
                  <c:v>42617</c:v>
                </c:pt>
                <c:pt idx="1323">
                  <c:v>42618</c:v>
                </c:pt>
                <c:pt idx="1324">
                  <c:v>42619</c:v>
                </c:pt>
                <c:pt idx="1325">
                  <c:v>42620</c:v>
                </c:pt>
                <c:pt idx="1326">
                  <c:v>42621</c:v>
                </c:pt>
                <c:pt idx="1327">
                  <c:v>42622</c:v>
                </c:pt>
                <c:pt idx="1328">
                  <c:v>42623</c:v>
                </c:pt>
                <c:pt idx="1329">
                  <c:v>42624</c:v>
                </c:pt>
                <c:pt idx="1330">
                  <c:v>42625</c:v>
                </c:pt>
                <c:pt idx="1331">
                  <c:v>42626</c:v>
                </c:pt>
                <c:pt idx="1332">
                  <c:v>42627</c:v>
                </c:pt>
                <c:pt idx="1333">
                  <c:v>42628</c:v>
                </c:pt>
                <c:pt idx="1334">
                  <c:v>42629</c:v>
                </c:pt>
                <c:pt idx="1335">
                  <c:v>42630</c:v>
                </c:pt>
                <c:pt idx="1336">
                  <c:v>42631</c:v>
                </c:pt>
                <c:pt idx="1337">
                  <c:v>42632</c:v>
                </c:pt>
                <c:pt idx="1338">
                  <c:v>42633</c:v>
                </c:pt>
                <c:pt idx="1339">
                  <c:v>42634</c:v>
                </c:pt>
                <c:pt idx="1340">
                  <c:v>42635</c:v>
                </c:pt>
                <c:pt idx="1341">
                  <c:v>42636</c:v>
                </c:pt>
                <c:pt idx="1342">
                  <c:v>42637</c:v>
                </c:pt>
                <c:pt idx="1343">
                  <c:v>42638</c:v>
                </c:pt>
                <c:pt idx="1344">
                  <c:v>42639</c:v>
                </c:pt>
                <c:pt idx="1345">
                  <c:v>42640</c:v>
                </c:pt>
                <c:pt idx="1346">
                  <c:v>42641</c:v>
                </c:pt>
                <c:pt idx="1347">
                  <c:v>42642</c:v>
                </c:pt>
                <c:pt idx="1348">
                  <c:v>42643</c:v>
                </c:pt>
                <c:pt idx="1349">
                  <c:v>42644</c:v>
                </c:pt>
                <c:pt idx="1350">
                  <c:v>42645</c:v>
                </c:pt>
                <c:pt idx="1351">
                  <c:v>42646</c:v>
                </c:pt>
                <c:pt idx="1352">
                  <c:v>42647</c:v>
                </c:pt>
                <c:pt idx="1353">
                  <c:v>42648</c:v>
                </c:pt>
                <c:pt idx="1354">
                  <c:v>42649</c:v>
                </c:pt>
                <c:pt idx="1355">
                  <c:v>42650</c:v>
                </c:pt>
                <c:pt idx="1356">
                  <c:v>42651</c:v>
                </c:pt>
                <c:pt idx="1357">
                  <c:v>42652</c:v>
                </c:pt>
                <c:pt idx="1358">
                  <c:v>42653</c:v>
                </c:pt>
                <c:pt idx="1359">
                  <c:v>42654</c:v>
                </c:pt>
                <c:pt idx="1360">
                  <c:v>42655</c:v>
                </c:pt>
                <c:pt idx="1361">
                  <c:v>42656</c:v>
                </c:pt>
                <c:pt idx="1362">
                  <c:v>42657</c:v>
                </c:pt>
                <c:pt idx="1363">
                  <c:v>42658</c:v>
                </c:pt>
                <c:pt idx="1364">
                  <c:v>42659</c:v>
                </c:pt>
                <c:pt idx="1365">
                  <c:v>42660</c:v>
                </c:pt>
                <c:pt idx="1366">
                  <c:v>42661</c:v>
                </c:pt>
                <c:pt idx="1367">
                  <c:v>42662</c:v>
                </c:pt>
                <c:pt idx="1368">
                  <c:v>42663</c:v>
                </c:pt>
                <c:pt idx="1369">
                  <c:v>42664</c:v>
                </c:pt>
                <c:pt idx="1370">
                  <c:v>42665</c:v>
                </c:pt>
                <c:pt idx="1371">
                  <c:v>42666</c:v>
                </c:pt>
                <c:pt idx="1372">
                  <c:v>42667</c:v>
                </c:pt>
                <c:pt idx="1373">
                  <c:v>42668</c:v>
                </c:pt>
                <c:pt idx="1374">
                  <c:v>42669</c:v>
                </c:pt>
                <c:pt idx="1375">
                  <c:v>42670</c:v>
                </c:pt>
                <c:pt idx="1376">
                  <c:v>42671</c:v>
                </c:pt>
                <c:pt idx="1377">
                  <c:v>42672</c:v>
                </c:pt>
                <c:pt idx="1378">
                  <c:v>42673</c:v>
                </c:pt>
                <c:pt idx="1379">
                  <c:v>42674</c:v>
                </c:pt>
                <c:pt idx="1380">
                  <c:v>42675</c:v>
                </c:pt>
                <c:pt idx="1381">
                  <c:v>42676</c:v>
                </c:pt>
                <c:pt idx="1382">
                  <c:v>42677</c:v>
                </c:pt>
                <c:pt idx="1383">
                  <c:v>42678</c:v>
                </c:pt>
                <c:pt idx="1384">
                  <c:v>42679</c:v>
                </c:pt>
                <c:pt idx="1385">
                  <c:v>42680</c:v>
                </c:pt>
                <c:pt idx="1386">
                  <c:v>42681</c:v>
                </c:pt>
                <c:pt idx="1387">
                  <c:v>42682</c:v>
                </c:pt>
                <c:pt idx="1388">
                  <c:v>42683</c:v>
                </c:pt>
                <c:pt idx="1389">
                  <c:v>42684</c:v>
                </c:pt>
                <c:pt idx="1390">
                  <c:v>42685</c:v>
                </c:pt>
                <c:pt idx="1391">
                  <c:v>42686</c:v>
                </c:pt>
                <c:pt idx="1392">
                  <c:v>42687</c:v>
                </c:pt>
                <c:pt idx="1393">
                  <c:v>42688</c:v>
                </c:pt>
                <c:pt idx="1394">
                  <c:v>42689</c:v>
                </c:pt>
                <c:pt idx="1395">
                  <c:v>42690</c:v>
                </c:pt>
                <c:pt idx="1396">
                  <c:v>42691</c:v>
                </c:pt>
                <c:pt idx="1397">
                  <c:v>42692</c:v>
                </c:pt>
                <c:pt idx="1398">
                  <c:v>42693</c:v>
                </c:pt>
                <c:pt idx="1399">
                  <c:v>42694</c:v>
                </c:pt>
                <c:pt idx="1400">
                  <c:v>42695</c:v>
                </c:pt>
                <c:pt idx="1401">
                  <c:v>42696</c:v>
                </c:pt>
                <c:pt idx="1402">
                  <c:v>42697</c:v>
                </c:pt>
                <c:pt idx="1403">
                  <c:v>42698</c:v>
                </c:pt>
                <c:pt idx="1404">
                  <c:v>42699</c:v>
                </c:pt>
                <c:pt idx="1405">
                  <c:v>42700</c:v>
                </c:pt>
                <c:pt idx="1406">
                  <c:v>42701</c:v>
                </c:pt>
                <c:pt idx="1407">
                  <c:v>42702</c:v>
                </c:pt>
                <c:pt idx="1408">
                  <c:v>42703</c:v>
                </c:pt>
                <c:pt idx="1409">
                  <c:v>42704</c:v>
                </c:pt>
                <c:pt idx="1410">
                  <c:v>42705</c:v>
                </c:pt>
                <c:pt idx="1411">
                  <c:v>42706</c:v>
                </c:pt>
                <c:pt idx="1412">
                  <c:v>42707</c:v>
                </c:pt>
                <c:pt idx="1413">
                  <c:v>42708</c:v>
                </c:pt>
                <c:pt idx="1414">
                  <c:v>42709</c:v>
                </c:pt>
                <c:pt idx="1415">
                  <c:v>42710</c:v>
                </c:pt>
                <c:pt idx="1416">
                  <c:v>42711</c:v>
                </c:pt>
                <c:pt idx="1417">
                  <c:v>42712</c:v>
                </c:pt>
                <c:pt idx="1418">
                  <c:v>42713</c:v>
                </c:pt>
                <c:pt idx="1419">
                  <c:v>42714</c:v>
                </c:pt>
                <c:pt idx="1420">
                  <c:v>42715</c:v>
                </c:pt>
                <c:pt idx="1421">
                  <c:v>42716</c:v>
                </c:pt>
                <c:pt idx="1422">
                  <c:v>42717</c:v>
                </c:pt>
                <c:pt idx="1423">
                  <c:v>42718</c:v>
                </c:pt>
                <c:pt idx="1424">
                  <c:v>42719</c:v>
                </c:pt>
                <c:pt idx="1425">
                  <c:v>42720</c:v>
                </c:pt>
                <c:pt idx="1426">
                  <c:v>42721</c:v>
                </c:pt>
                <c:pt idx="1427">
                  <c:v>42722</c:v>
                </c:pt>
                <c:pt idx="1428">
                  <c:v>42723</c:v>
                </c:pt>
                <c:pt idx="1429">
                  <c:v>42724</c:v>
                </c:pt>
                <c:pt idx="1430">
                  <c:v>42725</c:v>
                </c:pt>
                <c:pt idx="1431">
                  <c:v>42726</c:v>
                </c:pt>
                <c:pt idx="1432">
                  <c:v>42727</c:v>
                </c:pt>
                <c:pt idx="1433">
                  <c:v>42728</c:v>
                </c:pt>
                <c:pt idx="1434">
                  <c:v>42729</c:v>
                </c:pt>
                <c:pt idx="1435">
                  <c:v>42730</c:v>
                </c:pt>
                <c:pt idx="1436">
                  <c:v>42731</c:v>
                </c:pt>
                <c:pt idx="1437">
                  <c:v>42732</c:v>
                </c:pt>
                <c:pt idx="1438">
                  <c:v>42733</c:v>
                </c:pt>
                <c:pt idx="1439">
                  <c:v>42734</c:v>
                </c:pt>
                <c:pt idx="1440">
                  <c:v>42735</c:v>
                </c:pt>
                <c:pt idx="1441">
                  <c:v>42736</c:v>
                </c:pt>
                <c:pt idx="1442">
                  <c:v>42737</c:v>
                </c:pt>
                <c:pt idx="1443">
                  <c:v>42738</c:v>
                </c:pt>
                <c:pt idx="1444">
                  <c:v>42739</c:v>
                </c:pt>
                <c:pt idx="1445">
                  <c:v>42740</c:v>
                </c:pt>
                <c:pt idx="1446">
                  <c:v>42741</c:v>
                </c:pt>
                <c:pt idx="1447">
                  <c:v>42742</c:v>
                </c:pt>
                <c:pt idx="1448">
                  <c:v>42743</c:v>
                </c:pt>
                <c:pt idx="1449">
                  <c:v>42744</c:v>
                </c:pt>
                <c:pt idx="1450">
                  <c:v>42745</c:v>
                </c:pt>
                <c:pt idx="1451">
                  <c:v>42746</c:v>
                </c:pt>
                <c:pt idx="1452">
                  <c:v>42747</c:v>
                </c:pt>
                <c:pt idx="1453">
                  <c:v>42748</c:v>
                </c:pt>
                <c:pt idx="1454">
                  <c:v>42749</c:v>
                </c:pt>
                <c:pt idx="1455">
                  <c:v>42750</c:v>
                </c:pt>
                <c:pt idx="1456">
                  <c:v>42751</c:v>
                </c:pt>
                <c:pt idx="1457">
                  <c:v>42752</c:v>
                </c:pt>
                <c:pt idx="1458">
                  <c:v>42753</c:v>
                </c:pt>
                <c:pt idx="1459">
                  <c:v>42754</c:v>
                </c:pt>
                <c:pt idx="1460">
                  <c:v>42755</c:v>
                </c:pt>
                <c:pt idx="1461">
                  <c:v>42756</c:v>
                </c:pt>
                <c:pt idx="1462">
                  <c:v>42757</c:v>
                </c:pt>
                <c:pt idx="1463">
                  <c:v>42758</c:v>
                </c:pt>
                <c:pt idx="1464">
                  <c:v>42759</c:v>
                </c:pt>
                <c:pt idx="1465">
                  <c:v>42760</c:v>
                </c:pt>
                <c:pt idx="1466">
                  <c:v>42761</c:v>
                </c:pt>
                <c:pt idx="1467">
                  <c:v>42762</c:v>
                </c:pt>
                <c:pt idx="1468">
                  <c:v>42763</c:v>
                </c:pt>
                <c:pt idx="1469">
                  <c:v>42764</c:v>
                </c:pt>
                <c:pt idx="1470">
                  <c:v>42765</c:v>
                </c:pt>
                <c:pt idx="1471">
                  <c:v>42766</c:v>
                </c:pt>
                <c:pt idx="1472">
                  <c:v>42767</c:v>
                </c:pt>
                <c:pt idx="1473">
                  <c:v>42768</c:v>
                </c:pt>
                <c:pt idx="1474">
                  <c:v>42769</c:v>
                </c:pt>
                <c:pt idx="1475">
                  <c:v>42770</c:v>
                </c:pt>
                <c:pt idx="1476">
                  <c:v>42771</c:v>
                </c:pt>
                <c:pt idx="1477">
                  <c:v>42772</c:v>
                </c:pt>
                <c:pt idx="1478">
                  <c:v>42773</c:v>
                </c:pt>
                <c:pt idx="1479">
                  <c:v>42774</c:v>
                </c:pt>
                <c:pt idx="1480">
                  <c:v>42775</c:v>
                </c:pt>
                <c:pt idx="1481">
                  <c:v>42776</c:v>
                </c:pt>
                <c:pt idx="1482">
                  <c:v>42777</c:v>
                </c:pt>
                <c:pt idx="1483">
                  <c:v>42778</c:v>
                </c:pt>
                <c:pt idx="1484">
                  <c:v>42779</c:v>
                </c:pt>
                <c:pt idx="1485">
                  <c:v>42780</c:v>
                </c:pt>
                <c:pt idx="1486">
                  <c:v>42781</c:v>
                </c:pt>
                <c:pt idx="1487">
                  <c:v>42782</c:v>
                </c:pt>
                <c:pt idx="1488">
                  <c:v>42783</c:v>
                </c:pt>
                <c:pt idx="1489">
                  <c:v>42784</c:v>
                </c:pt>
                <c:pt idx="1490">
                  <c:v>42785</c:v>
                </c:pt>
                <c:pt idx="1491">
                  <c:v>42786</c:v>
                </c:pt>
                <c:pt idx="1492">
                  <c:v>42787</c:v>
                </c:pt>
                <c:pt idx="1493">
                  <c:v>42788</c:v>
                </c:pt>
                <c:pt idx="1494">
                  <c:v>42789</c:v>
                </c:pt>
                <c:pt idx="1495">
                  <c:v>42790</c:v>
                </c:pt>
                <c:pt idx="1496">
                  <c:v>42791</c:v>
                </c:pt>
                <c:pt idx="1497">
                  <c:v>42792</c:v>
                </c:pt>
                <c:pt idx="1498">
                  <c:v>42793</c:v>
                </c:pt>
                <c:pt idx="1499">
                  <c:v>42794</c:v>
                </c:pt>
                <c:pt idx="1500">
                  <c:v>42795</c:v>
                </c:pt>
                <c:pt idx="1501">
                  <c:v>42796</c:v>
                </c:pt>
                <c:pt idx="1502">
                  <c:v>42797</c:v>
                </c:pt>
                <c:pt idx="1503">
                  <c:v>42798</c:v>
                </c:pt>
                <c:pt idx="1504">
                  <c:v>42799</c:v>
                </c:pt>
                <c:pt idx="1505">
                  <c:v>42800</c:v>
                </c:pt>
                <c:pt idx="1506">
                  <c:v>42801</c:v>
                </c:pt>
                <c:pt idx="1507">
                  <c:v>42802</c:v>
                </c:pt>
                <c:pt idx="1508">
                  <c:v>42803</c:v>
                </c:pt>
                <c:pt idx="1509">
                  <c:v>42804</c:v>
                </c:pt>
                <c:pt idx="1510">
                  <c:v>42805</c:v>
                </c:pt>
                <c:pt idx="1511">
                  <c:v>42806</c:v>
                </c:pt>
                <c:pt idx="1512">
                  <c:v>42807</c:v>
                </c:pt>
                <c:pt idx="1513">
                  <c:v>42808</c:v>
                </c:pt>
                <c:pt idx="1514">
                  <c:v>42809</c:v>
                </c:pt>
                <c:pt idx="1515">
                  <c:v>42810</c:v>
                </c:pt>
                <c:pt idx="1516">
                  <c:v>42811</c:v>
                </c:pt>
                <c:pt idx="1517">
                  <c:v>42812</c:v>
                </c:pt>
                <c:pt idx="1518">
                  <c:v>42813</c:v>
                </c:pt>
                <c:pt idx="1519">
                  <c:v>42814</c:v>
                </c:pt>
                <c:pt idx="1520">
                  <c:v>42815</c:v>
                </c:pt>
                <c:pt idx="1521">
                  <c:v>42816</c:v>
                </c:pt>
                <c:pt idx="1522">
                  <c:v>42817</c:v>
                </c:pt>
                <c:pt idx="1523">
                  <c:v>42818</c:v>
                </c:pt>
                <c:pt idx="1524">
                  <c:v>42819</c:v>
                </c:pt>
                <c:pt idx="1525">
                  <c:v>42820</c:v>
                </c:pt>
                <c:pt idx="1526">
                  <c:v>42821</c:v>
                </c:pt>
                <c:pt idx="1527">
                  <c:v>42822</c:v>
                </c:pt>
                <c:pt idx="1528">
                  <c:v>42823</c:v>
                </c:pt>
                <c:pt idx="1529">
                  <c:v>42824</c:v>
                </c:pt>
                <c:pt idx="1530">
                  <c:v>42825</c:v>
                </c:pt>
                <c:pt idx="1531">
                  <c:v>42826</c:v>
                </c:pt>
                <c:pt idx="1532">
                  <c:v>42827</c:v>
                </c:pt>
                <c:pt idx="1533">
                  <c:v>42828</c:v>
                </c:pt>
                <c:pt idx="1534">
                  <c:v>42829</c:v>
                </c:pt>
                <c:pt idx="1535">
                  <c:v>42830</c:v>
                </c:pt>
                <c:pt idx="1536">
                  <c:v>42831</c:v>
                </c:pt>
                <c:pt idx="1537">
                  <c:v>42832</c:v>
                </c:pt>
                <c:pt idx="1538">
                  <c:v>42833</c:v>
                </c:pt>
                <c:pt idx="1539">
                  <c:v>42834</c:v>
                </c:pt>
                <c:pt idx="1540">
                  <c:v>42835</c:v>
                </c:pt>
                <c:pt idx="1541">
                  <c:v>42836</c:v>
                </c:pt>
                <c:pt idx="1542">
                  <c:v>42837</c:v>
                </c:pt>
                <c:pt idx="1543">
                  <c:v>42838</c:v>
                </c:pt>
                <c:pt idx="1544">
                  <c:v>42839</c:v>
                </c:pt>
                <c:pt idx="1545">
                  <c:v>42840</c:v>
                </c:pt>
                <c:pt idx="1546">
                  <c:v>42841</c:v>
                </c:pt>
                <c:pt idx="1547">
                  <c:v>42842</c:v>
                </c:pt>
                <c:pt idx="1548">
                  <c:v>42843</c:v>
                </c:pt>
                <c:pt idx="1549">
                  <c:v>42844</c:v>
                </c:pt>
                <c:pt idx="1550">
                  <c:v>42845</c:v>
                </c:pt>
                <c:pt idx="1551">
                  <c:v>42846</c:v>
                </c:pt>
                <c:pt idx="1552">
                  <c:v>42847</c:v>
                </c:pt>
                <c:pt idx="1553">
                  <c:v>42848</c:v>
                </c:pt>
                <c:pt idx="1554">
                  <c:v>42849</c:v>
                </c:pt>
                <c:pt idx="1555">
                  <c:v>42850</c:v>
                </c:pt>
                <c:pt idx="1556">
                  <c:v>42851</c:v>
                </c:pt>
                <c:pt idx="1557">
                  <c:v>42852</c:v>
                </c:pt>
                <c:pt idx="1558">
                  <c:v>42853</c:v>
                </c:pt>
                <c:pt idx="1559">
                  <c:v>42854</c:v>
                </c:pt>
                <c:pt idx="1560">
                  <c:v>42855</c:v>
                </c:pt>
                <c:pt idx="1561">
                  <c:v>42856</c:v>
                </c:pt>
                <c:pt idx="1562">
                  <c:v>42857</c:v>
                </c:pt>
                <c:pt idx="1563">
                  <c:v>42858</c:v>
                </c:pt>
                <c:pt idx="1564">
                  <c:v>42859</c:v>
                </c:pt>
                <c:pt idx="1565">
                  <c:v>42860</c:v>
                </c:pt>
                <c:pt idx="1566">
                  <c:v>42861</c:v>
                </c:pt>
                <c:pt idx="1567">
                  <c:v>42862</c:v>
                </c:pt>
                <c:pt idx="1568">
                  <c:v>42863</c:v>
                </c:pt>
                <c:pt idx="1569">
                  <c:v>42864</c:v>
                </c:pt>
                <c:pt idx="1570">
                  <c:v>42865</c:v>
                </c:pt>
                <c:pt idx="1571">
                  <c:v>42866</c:v>
                </c:pt>
                <c:pt idx="1572">
                  <c:v>42867</c:v>
                </c:pt>
                <c:pt idx="1573">
                  <c:v>42868</c:v>
                </c:pt>
                <c:pt idx="1574">
                  <c:v>42869</c:v>
                </c:pt>
                <c:pt idx="1575">
                  <c:v>42870</c:v>
                </c:pt>
                <c:pt idx="1576">
                  <c:v>42871</c:v>
                </c:pt>
                <c:pt idx="1577">
                  <c:v>42872</c:v>
                </c:pt>
                <c:pt idx="1578">
                  <c:v>42873</c:v>
                </c:pt>
                <c:pt idx="1579">
                  <c:v>42874</c:v>
                </c:pt>
                <c:pt idx="1580">
                  <c:v>42875</c:v>
                </c:pt>
                <c:pt idx="1581">
                  <c:v>42876</c:v>
                </c:pt>
                <c:pt idx="1582">
                  <c:v>42877</c:v>
                </c:pt>
                <c:pt idx="1583">
                  <c:v>42878</c:v>
                </c:pt>
                <c:pt idx="1584">
                  <c:v>42879</c:v>
                </c:pt>
                <c:pt idx="1585">
                  <c:v>42880</c:v>
                </c:pt>
                <c:pt idx="1586">
                  <c:v>42881</c:v>
                </c:pt>
                <c:pt idx="1587">
                  <c:v>42882</c:v>
                </c:pt>
                <c:pt idx="1588">
                  <c:v>42883</c:v>
                </c:pt>
                <c:pt idx="1589">
                  <c:v>42884</c:v>
                </c:pt>
                <c:pt idx="1590">
                  <c:v>42885</c:v>
                </c:pt>
                <c:pt idx="1591">
                  <c:v>42886</c:v>
                </c:pt>
                <c:pt idx="1592">
                  <c:v>42887</c:v>
                </c:pt>
                <c:pt idx="1593">
                  <c:v>42888</c:v>
                </c:pt>
                <c:pt idx="1594">
                  <c:v>42889</c:v>
                </c:pt>
                <c:pt idx="1595">
                  <c:v>42890</c:v>
                </c:pt>
                <c:pt idx="1596">
                  <c:v>42891</c:v>
                </c:pt>
                <c:pt idx="1597">
                  <c:v>42892</c:v>
                </c:pt>
                <c:pt idx="1598">
                  <c:v>42893</c:v>
                </c:pt>
                <c:pt idx="1599">
                  <c:v>42894</c:v>
                </c:pt>
                <c:pt idx="1600">
                  <c:v>42895</c:v>
                </c:pt>
                <c:pt idx="1601">
                  <c:v>42896</c:v>
                </c:pt>
                <c:pt idx="1602">
                  <c:v>42897</c:v>
                </c:pt>
                <c:pt idx="1603">
                  <c:v>42898</c:v>
                </c:pt>
                <c:pt idx="1604">
                  <c:v>42899</c:v>
                </c:pt>
                <c:pt idx="1605">
                  <c:v>42900</c:v>
                </c:pt>
                <c:pt idx="1606">
                  <c:v>42901</c:v>
                </c:pt>
                <c:pt idx="1607">
                  <c:v>42902</c:v>
                </c:pt>
                <c:pt idx="1608">
                  <c:v>42903</c:v>
                </c:pt>
                <c:pt idx="1609">
                  <c:v>42904</c:v>
                </c:pt>
                <c:pt idx="1610">
                  <c:v>42905</c:v>
                </c:pt>
                <c:pt idx="1611">
                  <c:v>42906</c:v>
                </c:pt>
                <c:pt idx="1612">
                  <c:v>42907</c:v>
                </c:pt>
                <c:pt idx="1613">
                  <c:v>42908</c:v>
                </c:pt>
                <c:pt idx="1614">
                  <c:v>42909</c:v>
                </c:pt>
                <c:pt idx="1615">
                  <c:v>42910</c:v>
                </c:pt>
                <c:pt idx="1616">
                  <c:v>42911</c:v>
                </c:pt>
                <c:pt idx="1617">
                  <c:v>42912</c:v>
                </c:pt>
                <c:pt idx="1618">
                  <c:v>42913</c:v>
                </c:pt>
                <c:pt idx="1619">
                  <c:v>42914</c:v>
                </c:pt>
                <c:pt idx="1620">
                  <c:v>42915</c:v>
                </c:pt>
                <c:pt idx="1621">
                  <c:v>42916</c:v>
                </c:pt>
                <c:pt idx="1622">
                  <c:v>42917</c:v>
                </c:pt>
                <c:pt idx="1623">
                  <c:v>42918</c:v>
                </c:pt>
                <c:pt idx="1624">
                  <c:v>42919</c:v>
                </c:pt>
                <c:pt idx="1625">
                  <c:v>42920</c:v>
                </c:pt>
                <c:pt idx="1626">
                  <c:v>42921</c:v>
                </c:pt>
                <c:pt idx="1627">
                  <c:v>42922</c:v>
                </c:pt>
                <c:pt idx="1628">
                  <c:v>42923</c:v>
                </c:pt>
                <c:pt idx="1629">
                  <c:v>42924</c:v>
                </c:pt>
                <c:pt idx="1630">
                  <c:v>42925</c:v>
                </c:pt>
                <c:pt idx="1631">
                  <c:v>42926</c:v>
                </c:pt>
                <c:pt idx="1632">
                  <c:v>42927</c:v>
                </c:pt>
                <c:pt idx="1633">
                  <c:v>42928</c:v>
                </c:pt>
                <c:pt idx="1634">
                  <c:v>42929</c:v>
                </c:pt>
                <c:pt idx="1635">
                  <c:v>42930</c:v>
                </c:pt>
                <c:pt idx="1636">
                  <c:v>42931</c:v>
                </c:pt>
                <c:pt idx="1637">
                  <c:v>42932</c:v>
                </c:pt>
                <c:pt idx="1638">
                  <c:v>42933</c:v>
                </c:pt>
                <c:pt idx="1639">
                  <c:v>42934</c:v>
                </c:pt>
                <c:pt idx="1640">
                  <c:v>42935</c:v>
                </c:pt>
                <c:pt idx="1641">
                  <c:v>42936</c:v>
                </c:pt>
                <c:pt idx="1642">
                  <c:v>42937</c:v>
                </c:pt>
                <c:pt idx="1643">
                  <c:v>42938</c:v>
                </c:pt>
                <c:pt idx="1644">
                  <c:v>42939</c:v>
                </c:pt>
                <c:pt idx="1645">
                  <c:v>42940</c:v>
                </c:pt>
                <c:pt idx="1646">
                  <c:v>42941</c:v>
                </c:pt>
                <c:pt idx="1647">
                  <c:v>42942</c:v>
                </c:pt>
                <c:pt idx="1648">
                  <c:v>42943</c:v>
                </c:pt>
                <c:pt idx="1649">
                  <c:v>42944</c:v>
                </c:pt>
                <c:pt idx="1650">
                  <c:v>42945</c:v>
                </c:pt>
                <c:pt idx="1651">
                  <c:v>42946</c:v>
                </c:pt>
                <c:pt idx="1652">
                  <c:v>42947</c:v>
                </c:pt>
                <c:pt idx="1653">
                  <c:v>42948</c:v>
                </c:pt>
                <c:pt idx="1654">
                  <c:v>42949</c:v>
                </c:pt>
                <c:pt idx="1655">
                  <c:v>42950</c:v>
                </c:pt>
                <c:pt idx="1656">
                  <c:v>42951</c:v>
                </c:pt>
                <c:pt idx="1657">
                  <c:v>42952</c:v>
                </c:pt>
                <c:pt idx="1658">
                  <c:v>42953</c:v>
                </c:pt>
                <c:pt idx="1659">
                  <c:v>42954</c:v>
                </c:pt>
                <c:pt idx="1660">
                  <c:v>42955</c:v>
                </c:pt>
                <c:pt idx="1661">
                  <c:v>42956</c:v>
                </c:pt>
                <c:pt idx="1662">
                  <c:v>42957</c:v>
                </c:pt>
                <c:pt idx="1663">
                  <c:v>42958</c:v>
                </c:pt>
                <c:pt idx="1664">
                  <c:v>42959</c:v>
                </c:pt>
                <c:pt idx="1665">
                  <c:v>42960</c:v>
                </c:pt>
                <c:pt idx="1666">
                  <c:v>42961</c:v>
                </c:pt>
                <c:pt idx="1667">
                  <c:v>42962</c:v>
                </c:pt>
                <c:pt idx="1668">
                  <c:v>42963</c:v>
                </c:pt>
                <c:pt idx="1669">
                  <c:v>42964</c:v>
                </c:pt>
                <c:pt idx="1670">
                  <c:v>42965</c:v>
                </c:pt>
                <c:pt idx="1671">
                  <c:v>42966</c:v>
                </c:pt>
                <c:pt idx="1672">
                  <c:v>42967</c:v>
                </c:pt>
                <c:pt idx="1673">
                  <c:v>42968</c:v>
                </c:pt>
                <c:pt idx="1674">
                  <c:v>42969</c:v>
                </c:pt>
                <c:pt idx="1675">
                  <c:v>42970</c:v>
                </c:pt>
                <c:pt idx="1676">
                  <c:v>42971</c:v>
                </c:pt>
                <c:pt idx="1677">
                  <c:v>42972</c:v>
                </c:pt>
                <c:pt idx="1678">
                  <c:v>42973</c:v>
                </c:pt>
                <c:pt idx="1679">
                  <c:v>42974</c:v>
                </c:pt>
                <c:pt idx="1680">
                  <c:v>42975</c:v>
                </c:pt>
                <c:pt idx="1681">
                  <c:v>42976</c:v>
                </c:pt>
                <c:pt idx="1682">
                  <c:v>42977</c:v>
                </c:pt>
                <c:pt idx="1683">
                  <c:v>42978</c:v>
                </c:pt>
                <c:pt idx="1684">
                  <c:v>42979</c:v>
                </c:pt>
                <c:pt idx="1685">
                  <c:v>42980</c:v>
                </c:pt>
                <c:pt idx="1686">
                  <c:v>42981</c:v>
                </c:pt>
                <c:pt idx="1687">
                  <c:v>42982</c:v>
                </c:pt>
                <c:pt idx="1688">
                  <c:v>42983</c:v>
                </c:pt>
                <c:pt idx="1689">
                  <c:v>42984</c:v>
                </c:pt>
                <c:pt idx="1690">
                  <c:v>42985</c:v>
                </c:pt>
                <c:pt idx="1691">
                  <c:v>42986</c:v>
                </c:pt>
                <c:pt idx="1692">
                  <c:v>42987</c:v>
                </c:pt>
                <c:pt idx="1693">
                  <c:v>42988</c:v>
                </c:pt>
                <c:pt idx="1694">
                  <c:v>42989</c:v>
                </c:pt>
                <c:pt idx="1695">
                  <c:v>42990</c:v>
                </c:pt>
                <c:pt idx="1696">
                  <c:v>42991</c:v>
                </c:pt>
                <c:pt idx="1697">
                  <c:v>42992</c:v>
                </c:pt>
                <c:pt idx="1698">
                  <c:v>42993</c:v>
                </c:pt>
                <c:pt idx="1699">
                  <c:v>42994</c:v>
                </c:pt>
                <c:pt idx="1700">
                  <c:v>42995</c:v>
                </c:pt>
                <c:pt idx="1701">
                  <c:v>42996</c:v>
                </c:pt>
                <c:pt idx="1702">
                  <c:v>42997</c:v>
                </c:pt>
                <c:pt idx="1703">
                  <c:v>42998</c:v>
                </c:pt>
                <c:pt idx="1704">
                  <c:v>42999</c:v>
                </c:pt>
                <c:pt idx="1705">
                  <c:v>43000</c:v>
                </c:pt>
                <c:pt idx="1706">
                  <c:v>43001</c:v>
                </c:pt>
                <c:pt idx="1707">
                  <c:v>43002</c:v>
                </c:pt>
                <c:pt idx="1708">
                  <c:v>43003</c:v>
                </c:pt>
                <c:pt idx="1709">
                  <c:v>43004</c:v>
                </c:pt>
                <c:pt idx="1710">
                  <c:v>43005</c:v>
                </c:pt>
                <c:pt idx="1711">
                  <c:v>43006</c:v>
                </c:pt>
                <c:pt idx="1712">
                  <c:v>43007</c:v>
                </c:pt>
                <c:pt idx="1713">
                  <c:v>43008</c:v>
                </c:pt>
                <c:pt idx="1714">
                  <c:v>43009</c:v>
                </c:pt>
                <c:pt idx="1715">
                  <c:v>43010</c:v>
                </c:pt>
                <c:pt idx="1716">
                  <c:v>43011</c:v>
                </c:pt>
                <c:pt idx="1717">
                  <c:v>43012</c:v>
                </c:pt>
                <c:pt idx="1718">
                  <c:v>43013</c:v>
                </c:pt>
                <c:pt idx="1719">
                  <c:v>43014</c:v>
                </c:pt>
                <c:pt idx="1720">
                  <c:v>43015</c:v>
                </c:pt>
                <c:pt idx="1721">
                  <c:v>43016</c:v>
                </c:pt>
                <c:pt idx="1722">
                  <c:v>43017</c:v>
                </c:pt>
                <c:pt idx="1723">
                  <c:v>43018</c:v>
                </c:pt>
                <c:pt idx="1724">
                  <c:v>43019</c:v>
                </c:pt>
                <c:pt idx="1725">
                  <c:v>43020</c:v>
                </c:pt>
                <c:pt idx="1726">
                  <c:v>43021</c:v>
                </c:pt>
                <c:pt idx="1727">
                  <c:v>43022</c:v>
                </c:pt>
                <c:pt idx="1728">
                  <c:v>43023</c:v>
                </c:pt>
                <c:pt idx="1729">
                  <c:v>43024</c:v>
                </c:pt>
                <c:pt idx="1730">
                  <c:v>43025</c:v>
                </c:pt>
                <c:pt idx="1731">
                  <c:v>43026</c:v>
                </c:pt>
                <c:pt idx="1732">
                  <c:v>43027</c:v>
                </c:pt>
                <c:pt idx="1733">
                  <c:v>43028</c:v>
                </c:pt>
                <c:pt idx="1734">
                  <c:v>43029</c:v>
                </c:pt>
                <c:pt idx="1735">
                  <c:v>43030</c:v>
                </c:pt>
                <c:pt idx="1736">
                  <c:v>43031</c:v>
                </c:pt>
                <c:pt idx="1737">
                  <c:v>43032</c:v>
                </c:pt>
                <c:pt idx="1738">
                  <c:v>43033</c:v>
                </c:pt>
                <c:pt idx="1739">
                  <c:v>43034</c:v>
                </c:pt>
                <c:pt idx="1740">
                  <c:v>43035</c:v>
                </c:pt>
                <c:pt idx="1741">
                  <c:v>43036</c:v>
                </c:pt>
                <c:pt idx="1742">
                  <c:v>43037</c:v>
                </c:pt>
                <c:pt idx="1743">
                  <c:v>43038</c:v>
                </c:pt>
                <c:pt idx="1744">
                  <c:v>43039</c:v>
                </c:pt>
                <c:pt idx="1745">
                  <c:v>43040</c:v>
                </c:pt>
                <c:pt idx="1746">
                  <c:v>43041</c:v>
                </c:pt>
                <c:pt idx="1747">
                  <c:v>43042</c:v>
                </c:pt>
                <c:pt idx="1748">
                  <c:v>43043</c:v>
                </c:pt>
                <c:pt idx="1749">
                  <c:v>43044</c:v>
                </c:pt>
                <c:pt idx="1750">
                  <c:v>43045</c:v>
                </c:pt>
                <c:pt idx="1751">
                  <c:v>43046</c:v>
                </c:pt>
                <c:pt idx="1752">
                  <c:v>43047</c:v>
                </c:pt>
                <c:pt idx="1753">
                  <c:v>43048</c:v>
                </c:pt>
                <c:pt idx="1754">
                  <c:v>43049</c:v>
                </c:pt>
                <c:pt idx="1755">
                  <c:v>43050</c:v>
                </c:pt>
                <c:pt idx="1756">
                  <c:v>43051</c:v>
                </c:pt>
                <c:pt idx="1757">
                  <c:v>43052</c:v>
                </c:pt>
                <c:pt idx="1758">
                  <c:v>43053</c:v>
                </c:pt>
                <c:pt idx="1759">
                  <c:v>43054</c:v>
                </c:pt>
                <c:pt idx="1760">
                  <c:v>43055</c:v>
                </c:pt>
                <c:pt idx="1761">
                  <c:v>43056</c:v>
                </c:pt>
                <c:pt idx="1762">
                  <c:v>43057</c:v>
                </c:pt>
                <c:pt idx="1763">
                  <c:v>43058</c:v>
                </c:pt>
                <c:pt idx="1764">
                  <c:v>43059</c:v>
                </c:pt>
                <c:pt idx="1765">
                  <c:v>43060</c:v>
                </c:pt>
                <c:pt idx="1766">
                  <c:v>43061</c:v>
                </c:pt>
                <c:pt idx="1767">
                  <c:v>43062</c:v>
                </c:pt>
                <c:pt idx="1768">
                  <c:v>43063</c:v>
                </c:pt>
                <c:pt idx="1769">
                  <c:v>43064</c:v>
                </c:pt>
                <c:pt idx="1770">
                  <c:v>43065</c:v>
                </c:pt>
                <c:pt idx="1771">
                  <c:v>43066</c:v>
                </c:pt>
                <c:pt idx="1772">
                  <c:v>43067</c:v>
                </c:pt>
                <c:pt idx="1773">
                  <c:v>43068</c:v>
                </c:pt>
                <c:pt idx="1774">
                  <c:v>43069</c:v>
                </c:pt>
                <c:pt idx="1775">
                  <c:v>43070</c:v>
                </c:pt>
                <c:pt idx="1776">
                  <c:v>43071</c:v>
                </c:pt>
                <c:pt idx="1777">
                  <c:v>43072</c:v>
                </c:pt>
                <c:pt idx="1778">
                  <c:v>43073</c:v>
                </c:pt>
                <c:pt idx="1779">
                  <c:v>43074</c:v>
                </c:pt>
                <c:pt idx="1780">
                  <c:v>43075</c:v>
                </c:pt>
                <c:pt idx="1781">
                  <c:v>43076</c:v>
                </c:pt>
                <c:pt idx="1782">
                  <c:v>43077</c:v>
                </c:pt>
                <c:pt idx="1783">
                  <c:v>43078</c:v>
                </c:pt>
                <c:pt idx="1784">
                  <c:v>43079</c:v>
                </c:pt>
                <c:pt idx="1785">
                  <c:v>43080</c:v>
                </c:pt>
                <c:pt idx="1786">
                  <c:v>43081</c:v>
                </c:pt>
                <c:pt idx="1787">
                  <c:v>43082</c:v>
                </c:pt>
                <c:pt idx="1788">
                  <c:v>43083</c:v>
                </c:pt>
                <c:pt idx="1789">
                  <c:v>43084</c:v>
                </c:pt>
                <c:pt idx="1790">
                  <c:v>43085</c:v>
                </c:pt>
                <c:pt idx="1791">
                  <c:v>43086</c:v>
                </c:pt>
                <c:pt idx="1792">
                  <c:v>43087</c:v>
                </c:pt>
                <c:pt idx="1793">
                  <c:v>43088</c:v>
                </c:pt>
                <c:pt idx="1794">
                  <c:v>43089</c:v>
                </c:pt>
                <c:pt idx="1795">
                  <c:v>43090</c:v>
                </c:pt>
                <c:pt idx="1796">
                  <c:v>43091</c:v>
                </c:pt>
                <c:pt idx="1797">
                  <c:v>43092</c:v>
                </c:pt>
                <c:pt idx="1798">
                  <c:v>43093</c:v>
                </c:pt>
                <c:pt idx="1799">
                  <c:v>43094</c:v>
                </c:pt>
                <c:pt idx="1800">
                  <c:v>43095</c:v>
                </c:pt>
                <c:pt idx="1801">
                  <c:v>43096</c:v>
                </c:pt>
                <c:pt idx="1802">
                  <c:v>43097</c:v>
                </c:pt>
                <c:pt idx="1803">
                  <c:v>43098</c:v>
                </c:pt>
                <c:pt idx="1804">
                  <c:v>43099</c:v>
                </c:pt>
                <c:pt idx="1805">
                  <c:v>43100</c:v>
                </c:pt>
                <c:pt idx="1806">
                  <c:v>43101</c:v>
                </c:pt>
                <c:pt idx="1807">
                  <c:v>43102</c:v>
                </c:pt>
                <c:pt idx="1808">
                  <c:v>43103</c:v>
                </c:pt>
                <c:pt idx="1809">
                  <c:v>43104</c:v>
                </c:pt>
                <c:pt idx="1810">
                  <c:v>43105</c:v>
                </c:pt>
                <c:pt idx="1811">
                  <c:v>43106</c:v>
                </c:pt>
                <c:pt idx="1812">
                  <c:v>43107</c:v>
                </c:pt>
                <c:pt idx="1813">
                  <c:v>43108</c:v>
                </c:pt>
                <c:pt idx="1814">
                  <c:v>43109</c:v>
                </c:pt>
                <c:pt idx="1815">
                  <c:v>43110</c:v>
                </c:pt>
                <c:pt idx="1816">
                  <c:v>43111</c:v>
                </c:pt>
                <c:pt idx="1817">
                  <c:v>43112</c:v>
                </c:pt>
                <c:pt idx="1818">
                  <c:v>43113</c:v>
                </c:pt>
                <c:pt idx="1819">
                  <c:v>43114</c:v>
                </c:pt>
                <c:pt idx="1820">
                  <c:v>43115</c:v>
                </c:pt>
                <c:pt idx="1821">
                  <c:v>43116</c:v>
                </c:pt>
                <c:pt idx="1822">
                  <c:v>43117</c:v>
                </c:pt>
                <c:pt idx="1823">
                  <c:v>43118</c:v>
                </c:pt>
                <c:pt idx="1824">
                  <c:v>43119</c:v>
                </c:pt>
                <c:pt idx="1825">
                  <c:v>43120</c:v>
                </c:pt>
                <c:pt idx="1826">
                  <c:v>43121</c:v>
                </c:pt>
              </c:numCache>
            </c:numRef>
          </c:cat>
          <c:val>
            <c:numRef>
              <c:f>Sheet1!$B$2:$B$1828</c:f>
              <c:numCache>
                <c:formatCode>General</c:formatCode>
                <c:ptCount val="1827"/>
                <c:pt idx="903">
                  <c:v>2988</c:v>
                </c:pt>
                <c:pt idx="904">
                  <c:v>2988</c:v>
                </c:pt>
                <c:pt idx="905">
                  <c:v>2986</c:v>
                </c:pt>
                <c:pt idx="906">
                  <c:v>2985</c:v>
                </c:pt>
                <c:pt idx="907">
                  <c:v>2984</c:v>
                </c:pt>
                <c:pt idx="908">
                  <c:v>2985</c:v>
                </c:pt>
                <c:pt idx="909">
                  <c:v>2985</c:v>
                </c:pt>
                <c:pt idx="910">
                  <c:v>2984</c:v>
                </c:pt>
                <c:pt idx="911">
                  <c:v>2988</c:v>
                </c:pt>
                <c:pt idx="912">
                  <c:v>2989</c:v>
                </c:pt>
                <c:pt idx="913">
                  <c:v>2991</c:v>
                </c:pt>
                <c:pt idx="914">
                  <c:v>2995</c:v>
                </c:pt>
                <c:pt idx="915">
                  <c:v>2997</c:v>
                </c:pt>
                <c:pt idx="916">
                  <c:v>2996</c:v>
                </c:pt>
                <c:pt idx="917">
                  <c:v>2997</c:v>
                </c:pt>
                <c:pt idx="918">
                  <c:v>2999</c:v>
                </c:pt>
                <c:pt idx="919">
                  <c:v>2997</c:v>
                </c:pt>
                <c:pt idx="920">
                  <c:v>2996</c:v>
                </c:pt>
                <c:pt idx="921">
                  <c:v>2995</c:v>
                </c:pt>
                <c:pt idx="922">
                  <c:v>2994</c:v>
                </c:pt>
                <c:pt idx="923">
                  <c:v>2996</c:v>
                </c:pt>
                <c:pt idx="924">
                  <c:v>2995</c:v>
                </c:pt>
                <c:pt idx="925">
                  <c:v>2995</c:v>
                </c:pt>
                <c:pt idx="926">
                  <c:v>2998</c:v>
                </c:pt>
                <c:pt idx="927">
                  <c:v>2997</c:v>
                </c:pt>
                <c:pt idx="928">
                  <c:v>2996</c:v>
                </c:pt>
                <c:pt idx="929">
                  <c:v>2997</c:v>
                </c:pt>
                <c:pt idx="930">
                  <c:v>2996</c:v>
                </c:pt>
                <c:pt idx="931">
                  <c:v>2998</c:v>
                </c:pt>
                <c:pt idx="932">
                  <c:v>2994</c:v>
                </c:pt>
                <c:pt idx="933">
                  <c:v>2995</c:v>
                </c:pt>
                <c:pt idx="934">
                  <c:v>2994</c:v>
                </c:pt>
                <c:pt idx="935">
                  <c:v>2998</c:v>
                </c:pt>
                <c:pt idx="936">
                  <c:v>2995</c:v>
                </c:pt>
                <c:pt idx="937">
                  <c:v>2991</c:v>
                </c:pt>
                <c:pt idx="938">
                  <c:v>2992</c:v>
                </c:pt>
                <c:pt idx="939">
                  <c:v>2989</c:v>
                </c:pt>
                <c:pt idx="940">
                  <c:v>2986</c:v>
                </c:pt>
                <c:pt idx="941">
                  <c:v>2987</c:v>
                </c:pt>
                <c:pt idx="942">
                  <c:v>2985</c:v>
                </c:pt>
                <c:pt idx="943">
                  <c:v>2985</c:v>
                </c:pt>
                <c:pt idx="944">
                  <c:v>3006</c:v>
                </c:pt>
                <c:pt idx="945">
                  <c:v>3009</c:v>
                </c:pt>
                <c:pt idx="946">
                  <c:v>3009</c:v>
                </c:pt>
                <c:pt idx="947">
                  <c:v>3010</c:v>
                </c:pt>
                <c:pt idx="948">
                  <c:v>3010</c:v>
                </c:pt>
                <c:pt idx="949">
                  <c:v>3010</c:v>
                </c:pt>
                <c:pt idx="950">
                  <c:v>3009</c:v>
                </c:pt>
                <c:pt idx="951">
                  <c:v>3006</c:v>
                </c:pt>
                <c:pt idx="952">
                  <c:v>3003</c:v>
                </c:pt>
                <c:pt idx="953">
                  <c:v>3000</c:v>
                </c:pt>
                <c:pt idx="954">
                  <c:v>2997</c:v>
                </c:pt>
                <c:pt idx="955">
                  <c:v>2996</c:v>
                </c:pt>
                <c:pt idx="956">
                  <c:v>3001</c:v>
                </c:pt>
                <c:pt idx="957">
                  <c:v>3003</c:v>
                </c:pt>
                <c:pt idx="958">
                  <c:v>3009</c:v>
                </c:pt>
                <c:pt idx="959">
                  <c:v>3008</c:v>
                </c:pt>
                <c:pt idx="960">
                  <c:v>3008</c:v>
                </c:pt>
                <c:pt idx="961">
                  <c:v>3006</c:v>
                </c:pt>
                <c:pt idx="962">
                  <c:v>3007</c:v>
                </c:pt>
                <c:pt idx="963">
                  <c:v>3006</c:v>
                </c:pt>
                <c:pt idx="964">
                  <c:v>3006</c:v>
                </c:pt>
                <c:pt idx="965">
                  <c:v>3001</c:v>
                </c:pt>
                <c:pt idx="966">
                  <c:v>2999</c:v>
                </c:pt>
                <c:pt idx="967">
                  <c:v>3002</c:v>
                </c:pt>
                <c:pt idx="968">
                  <c:v>3004</c:v>
                </c:pt>
                <c:pt idx="969">
                  <c:v>3004</c:v>
                </c:pt>
                <c:pt idx="970">
                  <c:v>3006</c:v>
                </c:pt>
                <c:pt idx="971">
                  <c:v>3005</c:v>
                </c:pt>
                <c:pt idx="972">
                  <c:v>3006</c:v>
                </c:pt>
                <c:pt idx="973">
                  <c:v>3007</c:v>
                </c:pt>
                <c:pt idx="974">
                  <c:v>3009</c:v>
                </c:pt>
                <c:pt idx="975">
                  <c:v>3010</c:v>
                </c:pt>
                <c:pt idx="976">
                  <c:v>3013</c:v>
                </c:pt>
                <c:pt idx="977">
                  <c:v>3010</c:v>
                </c:pt>
                <c:pt idx="978">
                  <c:v>3010</c:v>
                </c:pt>
                <c:pt idx="979">
                  <c:v>3007</c:v>
                </c:pt>
                <c:pt idx="980">
                  <c:v>3004</c:v>
                </c:pt>
                <c:pt idx="981">
                  <c:v>3005</c:v>
                </c:pt>
                <c:pt idx="982">
                  <c:v>3007</c:v>
                </c:pt>
                <c:pt idx="983">
                  <c:v>3006</c:v>
                </c:pt>
                <c:pt idx="984">
                  <c:v>3013</c:v>
                </c:pt>
                <c:pt idx="985">
                  <c:v>3010</c:v>
                </c:pt>
                <c:pt idx="986">
                  <c:v>3009</c:v>
                </c:pt>
                <c:pt idx="987">
                  <c:v>3016</c:v>
                </c:pt>
                <c:pt idx="988">
                  <c:v>3019</c:v>
                </c:pt>
                <c:pt idx="989">
                  <c:v>3020</c:v>
                </c:pt>
                <c:pt idx="990">
                  <c:v>3023</c:v>
                </c:pt>
                <c:pt idx="991">
                  <c:v>3023</c:v>
                </c:pt>
                <c:pt idx="992">
                  <c:v>3017</c:v>
                </c:pt>
                <c:pt idx="993">
                  <c:v>3018</c:v>
                </c:pt>
                <c:pt idx="994">
                  <c:v>3025</c:v>
                </c:pt>
                <c:pt idx="995">
                  <c:v>3024</c:v>
                </c:pt>
                <c:pt idx="996">
                  <c:v>3023</c:v>
                </c:pt>
                <c:pt idx="997">
                  <c:v>3018</c:v>
                </c:pt>
                <c:pt idx="998">
                  <c:v>3018</c:v>
                </c:pt>
                <c:pt idx="999">
                  <c:v>3020</c:v>
                </c:pt>
                <c:pt idx="1000">
                  <c:v>3024</c:v>
                </c:pt>
                <c:pt idx="1001">
                  <c:v>3025</c:v>
                </c:pt>
                <c:pt idx="1002">
                  <c:v>3027</c:v>
                </c:pt>
                <c:pt idx="1003">
                  <c:v>3027</c:v>
                </c:pt>
                <c:pt idx="1004">
                  <c:v>3029</c:v>
                </c:pt>
                <c:pt idx="1005">
                  <c:v>3026</c:v>
                </c:pt>
                <c:pt idx="1006">
                  <c:v>3027</c:v>
                </c:pt>
                <c:pt idx="1007">
                  <c:v>3026</c:v>
                </c:pt>
                <c:pt idx="1008">
                  <c:v>3026</c:v>
                </c:pt>
                <c:pt idx="1009">
                  <c:v>3027</c:v>
                </c:pt>
                <c:pt idx="1010">
                  <c:v>3028</c:v>
                </c:pt>
                <c:pt idx="1011">
                  <c:v>3029</c:v>
                </c:pt>
                <c:pt idx="1012">
                  <c:v>3025</c:v>
                </c:pt>
                <c:pt idx="1013">
                  <c:v>3027</c:v>
                </c:pt>
                <c:pt idx="1014">
                  <c:v>3029</c:v>
                </c:pt>
                <c:pt idx="1015">
                  <c:v>3029</c:v>
                </c:pt>
                <c:pt idx="1016">
                  <c:v>3031</c:v>
                </c:pt>
                <c:pt idx="1017">
                  <c:v>3031</c:v>
                </c:pt>
                <c:pt idx="1018">
                  <c:v>3033</c:v>
                </c:pt>
                <c:pt idx="1019">
                  <c:v>3032</c:v>
                </c:pt>
                <c:pt idx="1020">
                  <c:v>3030</c:v>
                </c:pt>
                <c:pt idx="1021">
                  <c:v>3030</c:v>
                </c:pt>
                <c:pt idx="1022">
                  <c:v>3029</c:v>
                </c:pt>
                <c:pt idx="1023">
                  <c:v>3029</c:v>
                </c:pt>
                <c:pt idx="1024">
                  <c:v>3029</c:v>
                </c:pt>
                <c:pt idx="1025">
                  <c:v>3030</c:v>
                </c:pt>
                <c:pt idx="1026">
                  <c:v>3030</c:v>
                </c:pt>
                <c:pt idx="1027">
                  <c:v>3029</c:v>
                </c:pt>
                <c:pt idx="1028">
                  <c:v>3030</c:v>
                </c:pt>
                <c:pt idx="1029">
                  <c:v>3030</c:v>
                </c:pt>
                <c:pt idx="1030">
                  <c:v>3030</c:v>
                </c:pt>
                <c:pt idx="1031">
                  <c:v>3030</c:v>
                </c:pt>
                <c:pt idx="1032">
                  <c:v>3031</c:v>
                </c:pt>
                <c:pt idx="1033">
                  <c:v>3023</c:v>
                </c:pt>
                <c:pt idx="1034">
                  <c:v>3019</c:v>
                </c:pt>
                <c:pt idx="1035">
                  <c:v>3016</c:v>
                </c:pt>
                <c:pt idx="1036">
                  <c:v>3012</c:v>
                </c:pt>
                <c:pt idx="1037">
                  <c:v>3010</c:v>
                </c:pt>
                <c:pt idx="1038">
                  <c:v>3010</c:v>
                </c:pt>
                <c:pt idx="1039">
                  <c:v>3007</c:v>
                </c:pt>
                <c:pt idx="1040">
                  <c:v>3003</c:v>
                </c:pt>
                <c:pt idx="1041">
                  <c:v>3006</c:v>
                </c:pt>
                <c:pt idx="1042">
                  <c:v>3003</c:v>
                </c:pt>
                <c:pt idx="1043">
                  <c:v>3004</c:v>
                </c:pt>
                <c:pt idx="1044">
                  <c:v>3006</c:v>
                </c:pt>
                <c:pt idx="1045">
                  <c:v>3007</c:v>
                </c:pt>
                <c:pt idx="1046">
                  <c:v>3006</c:v>
                </c:pt>
                <c:pt idx="1047">
                  <c:v>3006</c:v>
                </c:pt>
                <c:pt idx="1048">
                  <c:v>3007</c:v>
                </c:pt>
                <c:pt idx="1049">
                  <c:v>3006</c:v>
                </c:pt>
                <c:pt idx="1050">
                  <c:v>3004</c:v>
                </c:pt>
                <c:pt idx="1051">
                  <c:v>3003</c:v>
                </c:pt>
                <c:pt idx="1052">
                  <c:v>3002</c:v>
                </c:pt>
                <c:pt idx="1053">
                  <c:v>3003</c:v>
                </c:pt>
                <c:pt idx="1054">
                  <c:v>3002</c:v>
                </c:pt>
                <c:pt idx="1055">
                  <c:v>3000</c:v>
                </c:pt>
                <c:pt idx="1056">
                  <c:v>3004</c:v>
                </c:pt>
                <c:pt idx="1057">
                  <c:v>3003</c:v>
                </c:pt>
                <c:pt idx="1058">
                  <c:v>3003</c:v>
                </c:pt>
                <c:pt idx="1059">
                  <c:v>3002</c:v>
                </c:pt>
                <c:pt idx="1060">
                  <c:v>3004</c:v>
                </c:pt>
                <c:pt idx="1061">
                  <c:v>2970</c:v>
                </c:pt>
                <c:pt idx="1062">
                  <c:v>2995</c:v>
                </c:pt>
                <c:pt idx="1063">
                  <c:v>3003</c:v>
                </c:pt>
                <c:pt idx="1064">
                  <c:v>2999</c:v>
                </c:pt>
                <c:pt idx="1065">
                  <c:v>3000</c:v>
                </c:pt>
                <c:pt idx="1066">
                  <c:v>2999</c:v>
                </c:pt>
                <c:pt idx="1067">
                  <c:v>2996</c:v>
                </c:pt>
                <c:pt idx="1068">
                  <c:v>2992</c:v>
                </c:pt>
                <c:pt idx="1069">
                  <c:v>2992</c:v>
                </c:pt>
                <c:pt idx="1070">
                  <c:v>2992</c:v>
                </c:pt>
                <c:pt idx="1071">
                  <c:v>2993</c:v>
                </c:pt>
                <c:pt idx="1072">
                  <c:v>2993</c:v>
                </c:pt>
                <c:pt idx="1073">
                  <c:v>2992</c:v>
                </c:pt>
                <c:pt idx="1074">
                  <c:v>2991</c:v>
                </c:pt>
                <c:pt idx="1075">
                  <c:v>2991</c:v>
                </c:pt>
                <c:pt idx="1076">
                  <c:v>2991</c:v>
                </c:pt>
                <c:pt idx="1077">
                  <c:v>2993</c:v>
                </c:pt>
                <c:pt idx="1078">
                  <c:v>2994</c:v>
                </c:pt>
                <c:pt idx="1079">
                  <c:v>2989</c:v>
                </c:pt>
                <c:pt idx="1080">
                  <c:v>2990</c:v>
                </c:pt>
                <c:pt idx="1081">
                  <c:v>2988</c:v>
                </c:pt>
                <c:pt idx="1082">
                  <c:v>2987</c:v>
                </c:pt>
                <c:pt idx="1083">
                  <c:v>2986</c:v>
                </c:pt>
                <c:pt idx="1084">
                  <c:v>2985</c:v>
                </c:pt>
                <c:pt idx="1085">
                  <c:v>2989</c:v>
                </c:pt>
                <c:pt idx="1086">
                  <c:v>2990</c:v>
                </c:pt>
                <c:pt idx="1087">
                  <c:v>2992</c:v>
                </c:pt>
                <c:pt idx="1088">
                  <c:v>2996</c:v>
                </c:pt>
                <c:pt idx="1089">
                  <c:v>2996</c:v>
                </c:pt>
                <c:pt idx="1090">
                  <c:v>2995</c:v>
                </c:pt>
                <c:pt idx="1091">
                  <c:v>2993</c:v>
                </c:pt>
                <c:pt idx="1092">
                  <c:v>2995</c:v>
                </c:pt>
                <c:pt idx="1093">
                  <c:v>2977</c:v>
                </c:pt>
                <c:pt idx="1094">
                  <c:v>2977</c:v>
                </c:pt>
                <c:pt idx="1095">
                  <c:v>2973</c:v>
                </c:pt>
                <c:pt idx="1096">
                  <c:v>2974</c:v>
                </c:pt>
                <c:pt idx="1097">
                  <c:v>2973</c:v>
                </c:pt>
                <c:pt idx="1098">
                  <c:v>2975</c:v>
                </c:pt>
                <c:pt idx="1099">
                  <c:v>2976</c:v>
                </c:pt>
                <c:pt idx="1100">
                  <c:v>2976</c:v>
                </c:pt>
                <c:pt idx="1101">
                  <c:v>2977</c:v>
                </c:pt>
                <c:pt idx="1102">
                  <c:v>2978</c:v>
                </c:pt>
                <c:pt idx="1103">
                  <c:v>2979</c:v>
                </c:pt>
                <c:pt idx="1104">
                  <c:v>2977</c:v>
                </c:pt>
                <c:pt idx="1105">
                  <c:v>2979</c:v>
                </c:pt>
                <c:pt idx="1106">
                  <c:v>2978</c:v>
                </c:pt>
                <c:pt idx="1107">
                  <c:v>2977</c:v>
                </c:pt>
                <c:pt idx="1108">
                  <c:v>2978</c:v>
                </c:pt>
                <c:pt idx="1109">
                  <c:v>2978</c:v>
                </c:pt>
                <c:pt idx="1110">
                  <c:v>2978</c:v>
                </c:pt>
                <c:pt idx="1111">
                  <c:v>2992</c:v>
                </c:pt>
                <c:pt idx="1112">
                  <c:v>2992</c:v>
                </c:pt>
                <c:pt idx="1113">
                  <c:v>2990</c:v>
                </c:pt>
                <c:pt idx="1114">
                  <c:v>2987</c:v>
                </c:pt>
                <c:pt idx="1115">
                  <c:v>2987</c:v>
                </c:pt>
                <c:pt idx="1116">
                  <c:v>2989</c:v>
                </c:pt>
                <c:pt idx="1117">
                  <c:v>2989</c:v>
                </c:pt>
                <c:pt idx="1118">
                  <c:v>2990</c:v>
                </c:pt>
                <c:pt idx="1119">
                  <c:v>2990</c:v>
                </c:pt>
                <c:pt idx="1120">
                  <c:v>2989</c:v>
                </c:pt>
                <c:pt idx="1121">
                  <c:v>2991</c:v>
                </c:pt>
                <c:pt idx="1122">
                  <c:v>2993</c:v>
                </c:pt>
                <c:pt idx="1123">
                  <c:v>2993</c:v>
                </c:pt>
                <c:pt idx="1124">
                  <c:v>2992</c:v>
                </c:pt>
                <c:pt idx="1125">
                  <c:v>2994</c:v>
                </c:pt>
                <c:pt idx="1126">
                  <c:v>2995</c:v>
                </c:pt>
                <c:pt idx="1127">
                  <c:v>2996</c:v>
                </c:pt>
                <c:pt idx="1128">
                  <c:v>2996</c:v>
                </c:pt>
                <c:pt idx="1129">
                  <c:v>2995</c:v>
                </c:pt>
                <c:pt idx="1130">
                  <c:v>2994</c:v>
                </c:pt>
                <c:pt idx="1131">
                  <c:v>2993</c:v>
                </c:pt>
                <c:pt idx="1132">
                  <c:v>2993</c:v>
                </c:pt>
                <c:pt idx="1133">
                  <c:v>2993</c:v>
                </c:pt>
                <c:pt idx="1134">
                  <c:v>2995</c:v>
                </c:pt>
                <c:pt idx="1135">
                  <c:v>3018</c:v>
                </c:pt>
                <c:pt idx="1136">
                  <c:v>3152</c:v>
                </c:pt>
                <c:pt idx="1137">
                  <c:v>3154</c:v>
                </c:pt>
                <c:pt idx="1138">
                  <c:v>3156</c:v>
                </c:pt>
                <c:pt idx="1139">
                  <c:v>3156</c:v>
                </c:pt>
                <c:pt idx="1140">
                  <c:v>3156</c:v>
                </c:pt>
                <c:pt idx="1141">
                  <c:v>3420</c:v>
                </c:pt>
                <c:pt idx="1142">
                  <c:v>3668</c:v>
                </c:pt>
                <c:pt idx="1143">
                  <c:v>3892</c:v>
                </c:pt>
                <c:pt idx="1144">
                  <c:v>4146</c:v>
                </c:pt>
                <c:pt idx="1145">
                  <c:v>4382</c:v>
                </c:pt>
                <c:pt idx="1146">
                  <c:v>4465</c:v>
                </c:pt>
                <c:pt idx="1147">
                  <c:v>4547</c:v>
                </c:pt>
                <c:pt idx="1148">
                  <c:v>4633</c:v>
                </c:pt>
                <c:pt idx="1149">
                  <c:v>4699</c:v>
                </c:pt>
                <c:pt idx="1150">
                  <c:v>4763</c:v>
                </c:pt>
                <c:pt idx="1151">
                  <c:v>4822</c:v>
                </c:pt>
                <c:pt idx="1152">
                  <c:v>4899</c:v>
                </c:pt>
                <c:pt idx="1153">
                  <c:v>4903</c:v>
                </c:pt>
                <c:pt idx="1154">
                  <c:v>4901</c:v>
                </c:pt>
                <c:pt idx="1155">
                  <c:v>4902</c:v>
                </c:pt>
                <c:pt idx="1156">
                  <c:v>4900</c:v>
                </c:pt>
                <c:pt idx="1157">
                  <c:v>4896</c:v>
                </c:pt>
                <c:pt idx="1158">
                  <c:v>4893</c:v>
                </c:pt>
                <c:pt idx="1159">
                  <c:v>4894</c:v>
                </c:pt>
                <c:pt idx="1160">
                  <c:v>4896</c:v>
                </c:pt>
                <c:pt idx="1161">
                  <c:v>4891</c:v>
                </c:pt>
                <c:pt idx="1162">
                  <c:v>4896</c:v>
                </c:pt>
                <c:pt idx="1163">
                  <c:v>4893</c:v>
                </c:pt>
                <c:pt idx="1164">
                  <c:v>4893</c:v>
                </c:pt>
                <c:pt idx="1165">
                  <c:v>4893</c:v>
                </c:pt>
                <c:pt idx="1166">
                  <c:v>4890</c:v>
                </c:pt>
                <c:pt idx="1167">
                  <c:v>4887</c:v>
                </c:pt>
                <c:pt idx="1168">
                  <c:v>4886</c:v>
                </c:pt>
                <c:pt idx="1169">
                  <c:v>4883</c:v>
                </c:pt>
                <c:pt idx="1170">
                  <c:v>4885</c:v>
                </c:pt>
                <c:pt idx="1171">
                  <c:v>4883</c:v>
                </c:pt>
                <c:pt idx="1172">
                  <c:v>4882</c:v>
                </c:pt>
                <c:pt idx="1173">
                  <c:v>4883</c:v>
                </c:pt>
                <c:pt idx="1174">
                  <c:v>4884</c:v>
                </c:pt>
                <c:pt idx="1175">
                  <c:v>4881</c:v>
                </c:pt>
                <c:pt idx="1176">
                  <c:v>4879</c:v>
                </c:pt>
                <c:pt idx="1177">
                  <c:v>4879</c:v>
                </c:pt>
                <c:pt idx="1178">
                  <c:v>4880</c:v>
                </c:pt>
                <c:pt idx="1179">
                  <c:v>4882</c:v>
                </c:pt>
                <c:pt idx="1180">
                  <c:v>4882</c:v>
                </c:pt>
                <c:pt idx="1181">
                  <c:v>4880</c:v>
                </c:pt>
                <c:pt idx="1182">
                  <c:v>4881</c:v>
                </c:pt>
                <c:pt idx="1183">
                  <c:v>4881</c:v>
                </c:pt>
                <c:pt idx="1184">
                  <c:v>4875</c:v>
                </c:pt>
                <c:pt idx="1185">
                  <c:v>4875</c:v>
                </c:pt>
                <c:pt idx="1186">
                  <c:v>4876</c:v>
                </c:pt>
                <c:pt idx="1187">
                  <c:v>4876</c:v>
                </c:pt>
                <c:pt idx="1188">
                  <c:v>4872</c:v>
                </c:pt>
                <c:pt idx="1189">
                  <c:v>4871</c:v>
                </c:pt>
                <c:pt idx="1190">
                  <c:v>4860</c:v>
                </c:pt>
                <c:pt idx="1191">
                  <c:v>4865</c:v>
                </c:pt>
                <c:pt idx="1192">
                  <c:v>4868</c:v>
                </c:pt>
                <c:pt idx="1193">
                  <c:v>4877</c:v>
                </c:pt>
                <c:pt idx="1194">
                  <c:v>4877</c:v>
                </c:pt>
                <c:pt idx="1195">
                  <c:v>4878</c:v>
                </c:pt>
                <c:pt idx="1196">
                  <c:v>4875</c:v>
                </c:pt>
                <c:pt idx="1197">
                  <c:v>4876</c:v>
                </c:pt>
                <c:pt idx="1198">
                  <c:v>4872</c:v>
                </c:pt>
                <c:pt idx="1199">
                  <c:v>4873</c:v>
                </c:pt>
                <c:pt idx="1200">
                  <c:v>4875</c:v>
                </c:pt>
                <c:pt idx="1201">
                  <c:v>4876</c:v>
                </c:pt>
                <c:pt idx="1202">
                  <c:v>4878</c:v>
                </c:pt>
                <c:pt idx="1203">
                  <c:v>4880</c:v>
                </c:pt>
                <c:pt idx="1204">
                  <c:v>4879</c:v>
                </c:pt>
                <c:pt idx="1205">
                  <c:v>4882</c:v>
                </c:pt>
                <c:pt idx="1206">
                  <c:v>4884</c:v>
                </c:pt>
                <c:pt idx="1207">
                  <c:v>4878</c:v>
                </c:pt>
                <c:pt idx="1208">
                  <c:v>4877</c:v>
                </c:pt>
                <c:pt idx="1209">
                  <c:v>4878</c:v>
                </c:pt>
                <c:pt idx="1210">
                  <c:v>4880</c:v>
                </c:pt>
                <c:pt idx="1211">
                  <c:v>4883</c:v>
                </c:pt>
                <c:pt idx="1212">
                  <c:v>4885</c:v>
                </c:pt>
                <c:pt idx="1213">
                  <c:v>4891</c:v>
                </c:pt>
                <c:pt idx="1214">
                  <c:v>4892</c:v>
                </c:pt>
                <c:pt idx="1215">
                  <c:v>4890</c:v>
                </c:pt>
                <c:pt idx="1216">
                  <c:v>4890</c:v>
                </c:pt>
                <c:pt idx="1217">
                  <c:v>4890</c:v>
                </c:pt>
                <c:pt idx="1218">
                  <c:v>4891</c:v>
                </c:pt>
                <c:pt idx="1219">
                  <c:v>4892</c:v>
                </c:pt>
                <c:pt idx="1220">
                  <c:v>4892</c:v>
                </c:pt>
                <c:pt idx="1221">
                  <c:v>4893</c:v>
                </c:pt>
                <c:pt idx="1222">
                  <c:v>4893</c:v>
                </c:pt>
                <c:pt idx="1223">
                  <c:v>4893</c:v>
                </c:pt>
                <c:pt idx="1224">
                  <c:v>4895</c:v>
                </c:pt>
                <c:pt idx="1225">
                  <c:v>4896</c:v>
                </c:pt>
                <c:pt idx="1226">
                  <c:v>4897</c:v>
                </c:pt>
                <c:pt idx="1227">
                  <c:v>4898</c:v>
                </c:pt>
                <c:pt idx="1228">
                  <c:v>4899</c:v>
                </c:pt>
                <c:pt idx="1229">
                  <c:v>4899</c:v>
                </c:pt>
                <c:pt idx="1230">
                  <c:v>4900</c:v>
                </c:pt>
                <c:pt idx="1231">
                  <c:v>4898</c:v>
                </c:pt>
                <c:pt idx="1232">
                  <c:v>4898</c:v>
                </c:pt>
                <c:pt idx="1233">
                  <c:v>4897</c:v>
                </c:pt>
                <c:pt idx="1234">
                  <c:v>4902</c:v>
                </c:pt>
                <c:pt idx="1235">
                  <c:v>4902</c:v>
                </c:pt>
                <c:pt idx="1236">
                  <c:v>4902</c:v>
                </c:pt>
                <c:pt idx="1237">
                  <c:v>4904</c:v>
                </c:pt>
                <c:pt idx="1238">
                  <c:v>4993</c:v>
                </c:pt>
                <c:pt idx="1239">
                  <c:v>5216</c:v>
                </c:pt>
                <c:pt idx="1240">
                  <c:v>5438</c:v>
                </c:pt>
                <c:pt idx="1241">
                  <c:v>5620</c:v>
                </c:pt>
                <c:pt idx="1242">
                  <c:v>5788</c:v>
                </c:pt>
                <c:pt idx="1243">
                  <c:v>5961</c:v>
                </c:pt>
                <c:pt idx="1244">
                  <c:v>6138</c:v>
                </c:pt>
                <c:pt idx="1245">
                  <c:v>6312</c:v>
                </c:pt>
                <c:pt idx="1246">
                  <c:v>6510</c:v>
                </c:pt>
                <c:pt idx="1247">
                  <c:v>6727</c:v>
                </c:pt>
                <c:pt idx="1248">
                  <c:v>6979</c:v>
                </c:pt>
                <c:pt idx="1249">
                  <c:v>7173</c:v>
                </c:pt>
                <c:pt idx="1250">
                  <c:v>7378</c:v>
                </c:pt>
                <c:pt idx="1251">
                  <c:v>7614</c:v>
                </c:pt>
                <c:pt idx="1252">
                  <c:v>7745</c:v>
                </c:pt>
                <c:pt idx="1253">
                  <c:v>7745</c:v>
                </c:pt>
                <c:pt idx="1254">
                  <c:v>7744</c:v>
                </c:pt>
                <c:pt idx="1255">
                  <c:v>7748</c:v>
                </c:pt>
                <c:pt idx="1256">
                  <c:v>7748</c:v>
                </c:pt>
                <c:pt idx="1257">
                  <c:v>7749</c:v>
                </c:pt>
                <c:pt idx="1258">
                  <c:v>7749</c:v>
                </c:pt>
                <c:pt idx="1259">
                  <c:v>7751</c:v>
                </c:pt>
                <c:pt idx="1260">
                  <c:v>7750</c:v>
                </c:pt>
                <c:pt idx="1261">
                  <c:v>7749</c:v>
                </c:pt>
                <c:pt idx="1262">
                  <c:v>7749</c:v>
                </c:pt>
                <c:pt idx="1263">
                  <c:v>7748</c:v>
                </c:pt>
                <c:pt idx="1264">
                  <c:v>7747</c:v>
                </c:pt>
                <c:pt idx="1265">
                  <c:v>7747</c:v>
                </c:pt>
                <c:pt idx="1266">
                  <c:v>7748</c:v>
                </c:pt>
                <c:pt idx="1267">
                  <c:v>7749</c:v>
                </c:pt>
                <c:pt idx="1268">
                  <c:v>7748</c:v>
                </c:pt>
                <c:pt idx="1269">
                  <c:v>7747</c:v>
                </c:pt>
                <c:pt idx="1270">
                  <c:v>7746</c:v>
                </c:pt>
                <c:pt idx="1271">
                  <c:v>7745</c:v>
                </c:pt>
                <c:pt idx="1272">
                  <c:v>7743</c:v>
                </c:pt>
                <c:pt idx="1273">
                  <c:v>7740</c:v>
                </c:pt>
                <c:pt idx="1274">
                  <c:v>7741</c:v>
                </c:pt>
                <c:pt idx="1275">
                  <c:v>7743</c:v>
                </c:pt>
                <c:pt idx="1276">
                  <c:v>7743</c:v>
                </c:pt>
                <c:pt idx="1277">
                  <c:v>7741</c:v>
                </c:pt>
                <c:pt idx="1278">
                  <c:v>7742</c:v>
                </c:pt>
                <c:pt idx="1279">
                  <c:v>7741</c:v>
                </c:pt>
                <c:pt idx="1280">
                  <c:v>7741</c:v>
                </c:pt>
                <c:pt idx="1281">
                  <c:v>7740</c:v>
                </c:pt>
                <c:pt idx="1282">
                  <c:v>7742</c:v>
                </c:pt>
                <c:pt idx="1283">
                  <c:v>7742</c:v>
                </c:pt>
                <c:pt idx="1284">
                  <c:v>7742</c:v>
                </c:pt>
                <c:pt idx="1285">
                  <c:v>7744</c:v>
                </c:pt>
                <c:pt idx="1286">
                  <c:v>7745</c:v>
                </c:pt>
                <c:pt idx="1287">
                  <c:v>7746</c:v>
                </c:pt>
                <c:pt idx="1288">
                  <c:v>7749</c:v>
                </c:pt>
                <c:pt idx="1289">
                  <c:v>8236</c:v>
                </c:pt>
                <c:pt idx="1290">
                  <c:v>9007</c:v>
                </c:pt>
                <c:pt idx="1291">
                  <c:v>9823</c:v>
                </c:pt>
                <c:pt idx="1292">
                  <c:v>10554</c:v>
                </c:pt>
                <c:pt idx="1293">
                  <c:v>11195</c:v>
                </c:pt>
                <c:pt idx="1294">
                  <c:v>11772</c:v>
                </c:pt>
                <c:pt idx="1295">
                  <c:v>12258</c:v>
                </c:pt>
                <c:pt idx="1296">
                  <c:v>12381</c:v>
                </c:pt>
                <c:pt idx="1297">
                  <c:v>12385</c:v>
                </c:pt>
                <c:pt idx="1298">
                  <c:v>12382</c:v>
                </c:pt>
                <c:pt idx="1299">
                  <c:v>12384</c:v>
                </c:pt>
                <c:pt idx="1300">
                  <c:v>12385</c:v>
                </c:pt>
                <c:pt idx="1301">
                  <c:v>12380</c:v>
                </c:pt>
                <c:pt idx="1302">
                  <c:v>12378</c:v>
                </c:pt>
                <c:pt idx="1303">
                  <c:v>12378</c:v>
                </c:pt>
                <c:pt idx="1304">
                  <c:v>12380</c:v>
                </c:pt>
                <c:pt idx="1305">
                  <c:v>12383</c:v>
                </c:pt>
                <c:pt idx="1306">
                  <c:v>12380</c:v>
                </c:pt>
                <c:pt idx="1307">
                  <c:v>12376</c:v>
                </c:pt>
                <c:pt idx="1308">
                  <c:v>12375</c:v>
                </c:pt>
                <c:pt idx="1309">
                  <c:v>12379</c:v>
                </c:pt>
                <c:pt idx="1310">
                  <c:v>12378</c:v>
                </c:pt>
                <c:pt idx="1311">
                  <c:v>12830</c:v>
                </c:pt>
                <c:pt idx="1312">
                  <c:v>13477</c:v>
                </c:pt>
                <c:pt idx="1313">
                  <c:v>14094</c:v>
                </c:pt>
                <c:pt idx="1314">
                  <c:v>14642</c:v>
                </c:pt>
                <c:pt idx="1315">
                  <c:v>15173</c:v>
                </c:pt>
                <c:pt idx="1316">
                  <c:v>15680</c:v>
                </c:pt>
                <c:pt idx="1317">
                  <c:v>16169</c:v>
                </c:pt>
                <c:pt idx="1318">
                  <c:v>16622</c:v>
                </c:pt>
                <c:pt idx="1319">
                  <c:v>16742</c:v>
                </c:pt>
                <c:pt idx="1320">
                  <c:v>16755</c:v>
                </c:pt>
                <c:pt idx="1321">
                  <c:v>16757</c:v>
                </c:pt>
                <c:pt idx="1322">
                  <c:v>16755</c:v>
                </c:pt>
                <c:pt idx="1323">
                  <c:v>16760</c:v>
                </c:pt>
                <c:pt idx="1324">
                  <c:v>16759</c:v>
                </c:pt>
                <c:pt idx="1325">
                  <c:v>16757</c:v>
                </c:pt>
                <c:pt idx="1326">
                  <c:v>16756</c:v>
                </c:pt>
                <c:pt idx="1327">
                  <c:v>16756</c:v>
                </c:pt>
                <c:pt idx="1328">
                  <c:v>16756</c:v>
                </c:pt>
                <c:pt idx="1329">
                  <c:v>16755</c:v>
                </c:pt>
                <c:pt idx="1330">
                  <c:v>16754</c:v>
                </c:pt>
                <c:pt idx="1331">
                  <c:v>16755</c:v>
                </c:pt>
                <c:pt idx="1332">
                  <c:v>16754</c:v>
                </c:pt>
                <c:pt idx="1333">
                  <c:v>16755</c:v>
                </c:pt>
                <c:pt idx="1334">
                  <c:v>16754</c:v>
                </c:pt>
                <c:pt idx="1335">
                  <c:v>16751</c:v>
                </c:pt>
                <c:pt idx="1336">
                  <c:v>16749</c:v>
                </c:pt>
                <c:pt idx="1337">
                  <c:v>16749</c:v>
                </c:pt>
                <c:pt idx="1338">
                  <c:v>16749</c:v>
                </c:pt>
                <c:pt idx="1339">
                  <c:v>16752</c:v>
                </c:pt>
                <c:pt idx="1340">
                  <c:v>16752</c:v>
                </c:pt>
                <c:pt idx="1341">
                  <c:v>16753</c:v>
                </c:pt>
                <c:pt idx="1342">
                  <c:v>16754</c:v>
                </c:pt>
                <c:pt idx="1343">
                  <c:v>16755</c:v>
                </c:pt>
                <c:pt idx="1344">
                  <c:v>16757</c:v>
                </c:pt>
                <c:pt idx="1345">
                  <c:v>16758</c:v>
                </c:pt>
                <c:pt idx="1346">
                  <c:v>16758</c:v>
                </c:pt>
                <c:pt idx="1347">
                  <c:v>16757</c:v>
                </c:pt>
                <c:pt idx="1348">
                  <c:v>16756</c:v>
                </c:pt>
                <c:pt idx="1349">
                  <c:v>16756</c:v>
                </c:pt>
                <c:pt idx="1350">
                  <c:v>16752</c:v>
                </c:pt>
                <c:pt idx="1351">
                  <c:v>16754</c:v>
                </c:pt>
                <c:pt idx="1352">
                  <c:v>16753</c:v>
                </c:pt>
                <c:pt idx="1353">
                  <c:v>16754</c:v>
                </c:pt>
                <c:pt idx="1354">
                  <c:v>16755</c:v>
                </c:pt>
                <c:pt idx="1355">
                  <c:v>16754</c:v>
                </c:pt>
                <c:pt idx="1356">
                  <c:v>16756</c:v>
                </c:pt>
                <c:pt idx="1357">
                  <c:v>16766</c:v>
                </c:pt>
                <c:pt idx="1358">
                  <c:v>16779</c:v>
                </c:pt>
                <c:pt idx="1359">
                  <c:v>16804</c:v>
                </c:pt>
                <c:pt idx="1360">
                  <c:v>16817</c:v>
                </c:pt>
                <c:pt idx="1361">
                  <c:v>16840</c:v>
                </c:pt>
                <c:pt idx="1362">
                  <c:v>16843</c:v>
                </c:pt>
                <c:pt idx="1363">
                  <c:v>16848</c:v>
                </c:pt>
                <c:pt idx="1364">
                  <c:v>16845</c:v>
                </c:pt>
                <c:pt idx="1365">
                  <c:v>16849</c:v>
                </c:pt>
                <c:pt idx="1366">
                  <c:v>16845</c:v>
                </c:pt>
                <c:pt idx="1367">
                  <c:v>16970</c:v>
                </c:pt>
                <c:pt idx="1368">
                  <c:v>17138</c:v>
                </c:pt>
                <c:pt idx="1369">
                  <c:v>17366</c:v>
                </c:pt>
                <c:pt idx="1370">
                  <c:v>17526</c:v>
                </c:pt>
                <c:pt idx="1371">
                  <c:v>17720</c:v>
                </c:pt>
                <c:pt idx="1372">
                  <c:v>17892</c:v>
                </c:pt>
                <c:pt idx="1373">
                  <c:v>18054</c:v>
                </c:pt>
                <c:pt idx="1374">
                  <c:v>18222</c:v>
                </c:pt>
                <c:pt idx="1375">
                  <c:v>18384</c:v>
                </c:pt>
                <c:pt idx="1376">
                  <c:v>18528</c:v>
                </c:pt>
                <c:pt idx="1377">
                  <c:v>18670</c:v>
                </c:pt>
                <c:pt idx="1378">
                  <c:v>18798</c:v>
                </c:pt>
                <c:pt idx="1379">
                  <c:v>18936</c:v>
                </c:pt>
                <c:pt idx="1380">
                  <c:v>18967</c:v>
                </c:pt>
                <c:pt idx="1381">
                  <c:v>18967</c:v>
                </c:pt>
                <c:pt idx="1382">
                  <c:v>18969</c:v>
                </c:pt>
                <c:pt idx="1383">
                  <c:v>18968</c:v>
                </c:pt>
                <c:pt idx="1384">
                  <c:v>18968</c:v>
                </c:pt>
                <c:pt idx="1385">
                  <c:v>18966</c:v>
                </c:pt>
                <c:pt idx="1386">
                  <c:v>18962</c:v>
                </c:pt>
                <c:pt idx="1387">
                  <c:v>18961</c:v>
                </c:pt>
                <c:pt idx="1388">
                  <c:v>18959</c:v>
                </c:pt>
                <c:pt idx="1389">
                  <c:v>18958</c:v>
                </c:pt>
                <c:pt idx="1390">
                  <c:v>18959</c:v>
                </c:pt>
                <c:pt idx="1391">
                  <c:v>19290</c:v>
                </c:pt>
                <c:pt idx="1392">
                  <c:v>19669</c:v>
                </c:pt>
                <c:pt idx="1393">
                  <c:v>20041</c:v>
                </c:pt>
                <c:pt idx="1394">
                  <c:v>20365</c:v>
                </c:pt>
                <c:pt idx="1395">
                  <c:v>20734</c:v>
                </c:pt>
                <c:pt idx="1396">
                  <c:v>21033</c:v>
                </c:pt>
                <c:pt idx="1397">
                  <c:v>21371</c:v>
                </c:pt>
                <c:pt idx="1398">
                  <c:v>21565</c:v>
                </c:pt>
                <c:pt idx="1399">
                  <c:v>21849</c:v>
                </c:pt>
                <c:pt idx="1400">
                  <c:v>22109</c:v>
                </c:pt>
                <c:pt idx="1401">
                  <c:v>22352</c:v>
                </c:pt>
                <c:pt idx="1402">
                  <c:v>22858</c:v>
                </c:pt>
                <c:pt idx="1403">
                  <c:v>23072</c:v>
                </c:pt>
                <c:pt idx="1404">
                  <c:v>23111</c:v>
                </c:pt>
                <c:pt idx="1405">
                  <c:v>23121</c:v>
                </c:pt>
                <c:pt idx="1406">
                  <c:v>23121</c:v>
                </c:pt>
                <c:pt idx="1407">
                  <c:v>23122</c:v>
                </c:pt>
                <c:pt idx="1408">
                  <c:v>23152</c:v>
                </c:pt>
                <c:pt idx="1409">
                  <c:v>23479</c:v>
                </c:pt>
                <c:pt idx="1410">
                  <c:v>23484</c:v>
                </c:pt>
                <c:pt idx="1411">
                  <c:v>23486</c:v>
                </c:pt>
                <c:pt idx="1412">
                  <c:v>23489</c:v>
                </c:pt>
                <c:pt idx="1413">
                  <c:v>23489</c:v>
                </c:pt>
                <c:pt idx="1414">
                  <c:v>23491</c:v>
                </c:pt>
                <c:pt idx="1415">
                  <c:v>23491</c:v>
                </c:pt>
                <c:pt idx="1416">
                  <c:v>23492</c:v>
                </c:pt>
                <c:pt idx="1417">
                  <c:v>23493</c:v>
                </c:pt>
                <c:pt idx="1418">
                  <c:v>23492</c:v>
                </c:pt>
                <c:pt idx="1419">
                  <c:v>23490</c:v>
                </c:pt>
                <c:pt idx="1420">
                  <c:v>23491</c:v>
                </c:pt>
                <c:pt idx="1421">
                  <c:v>23489</c:v>
                </c:pt>
                <c:pt idx="1422">
                  <c:v>23492</c:v>
                </c:pt>
                <c:pt idx="1423">
                  <c:v>23490</c:v>
                </c:pt>
                <c:pt idx="1424">
                  <c:v>23488</c:v>
                </c:pt>
                <c:pt idx="1425">
                  <c:v>23488</c:v>
                </c:pt>
                <c:pt idx="1426">
                  <c:v>23488</c:v>
                </c:pt>
                <c:pt idx="1427">
                  <c:v>23488</c:v>
                </c:pt>
                <c:pt idx="1428">
                  <c:v>23487</c:v>
                </c:pt>
                <c:pt idx="1429">
                  <c:v>23488</c:v>
                </c:pt>
                <c:pt idx="1430">
                  <c:v>23486</c:v>
                </c:pt>
                <c:pt idx="1431">
                  <c:v>23489</c:v>
                </c:pt>
                <c:pt idx="1432">
                  <c:v>23488</c:v>
                </c:pt>
                <c:pt idx="1433">
                  <c:v>23489</c:v>
                </c:pt>
                <c:pt idx="1434">
                  <c:v>23490</c:v>
                </c:pt>
                <c:pt idx="1435">
                  <c:v>23490</c:v>
                </c:pt>
                <c:pt idx="1436">
                  <c:v>23490</c:v>
                </c:pt>
                <c:pt idx="1437">
                  <c:v>23491</c:v>
                </c:pt>
                <c:pt idx="1438">
                  <c:v>23489</c:v>
                </c:pt>
                <c:pt idx="1439">
                  <c:v>23489</c:v>
                </c:pt>
                <c:pt idx="1440">
                  <c:v>23488</c:v>
                </c:pt>
                <c:pt idx="1441">
                  <c:v>23487</c:v>
                </c:pt>
                <c:pt idx="1442">
                  <c:v>23488</c:v>
                </c:pt>
                <c:pt idx="1443">
                  <c:v>23485</c:v>
                </c:pt>
                <c:pt idx="1444">
                  <c:v>23482</c:v>
                </c:pt>
                <c:pt idx="1445">
                  <c:v>23481</c:v>
                </c:pt>
                <c:pt idx="1446">
                  <c:v>23479</c:v>
                </c:pt>
                <c:pt idx="1447">
                  <c:v>23480</c:v>
                </c:pt>
                <c:pt idx="1448">
                  <c:v>23483</c:v>
                </c:pt>
                <c:pt idx="1449">
                  <c:v>23480</c:v>
                </c:pt>
                <c:pt idx="1450">
                  <c:v>23480</c:v>
                </c:pt>
                <c:pt idx="1451">
                  <c:v>23481</c:v>
                </c:pt>
                <c:pt idx="1452">
                  <c:v>23481</c:v>
                </c:pt>
                <c:pt idx="1453">
                  <c:v>23479</c:v>
                </c:pt>
                <c:pt idx="1454">
                  <c:v>23477</c:v>
                </c:pt>
                <c:pt idx="1455">
                  <c:v>23477</c:v>
                </c:pt>
                <c:pt idx="1456">
                  <c:v>23474</c:v>
                </c:pt>
                <c:pt idx="1457">
                  <c:v>23473</c:v>
                </c:pt>
                <c:pt idx="1458">
                  <c:v>23472</c:v>
                </c:pt>
                <c:pt idx="1459">
                  <c:v>23472</c:v>
                </c:pt>
                <c:pt idx="1460">
                  <c:v>23471</c:v>
                </c:pt>
                <c:pt idx="1461">
                  <c:v>23468</c:v>
                </c:pt>
                <c:pt idx="1462">
                  <c:v>23467</c:v>
                </c:pt>
                <c:pt idx="1463">
                  <c:v>23467</c:v>
                </c:pt>
                <c:pt idx="1464">
                  <c:v>23466</c:v>
                </c:pt>
                <c:pt idx="1465">
                  <c:v>23465</c:v>
                </c:pt>
                <c:pt idx="1466">
                  <c:v>23460</c:v>
                </c:pt>
                <c:pt idx="1467">
                  <c:v>23458</c:v>
                </c:pt>
                <c:pt idx="1468">
                  <c:v>23458</c:v>
                </c:pt>
                <c:pt idx="1469">
                  <c:v>23459</c:v>
                </c:pt>
                <c:pt idx="1470">
                  <c:v>23457</c:v>
                </c:pt>
                <c:pt idx="1471">
                  <c:v>23455</c:v>
                </c:pt>
                <c:pt idx="1472">
                  <c:v>23455</c:v>
                </c:pt>
                <c:pt idx="1473">
                  <c:v>23454</c:v>
                </c:pt>
                <c:pt idx="1474">
                  <c:v>23449</c:v>
                </c:pt>
                <c:pt idx="1475">
                  <c:v>23451</c:v>
                </c:pt>
                <c:pt idx="1476">
                  <c:v>23451</c:v>
                </c:pt>
                <c:pt idx="1477">
                  <c:v>23451</c:v>
                </c:pt>
                <c:pt idx="1478">
                  <c:v>23450</c:v>
                </c:pt>
                <c:pt idx="1479">
                  <c:v>23449</c:v>
                </c:pt>
                <c:pt idx="1480">
                  <c:v>23447</c:v>
                </c:pt>
                <c:pt idx="1481">
                  <c:v>23448</c:v>
                </c:pt>
                <c:pt idx="1482">
                  <c:v>23444</c:v>
                </c:pt>
                <c:pt idx="1483">
                  <c:v>23442</c:v>
                </c:pt>
                <c:pt idx="1484">
                  <c:v>23438</c:v>
                </c:pt>
                <c:pt idx="1485">
                  <c:v>23439</c:v>
                </c:pt>
                <c:pt idx="1486">
                  <c:v>23437</c:v>
                </c:pt>
                <c:pt idx="1487">
                  <c:v>23437</c:v>
                </c:pt>
                <c:pt idx="1488">
                  <c:v>23436</c:v>
                </c:pt>
                <c:pt idx="1489">
                  <c:v>23433</c:v>
                </c:pt>
                <c:pt idx="1490">
                  <c:v>23430</c:v>
                </c:pt>
                <c:pt idx="1491">
                  <c:v>23429</c:v>
                </c:pt>
                <c:pt idx="1492">
                  <c:v>23428</c:v>
                </c:pt>
                <c:pt idx="1493">
                  <c:v>23426</c:v>
                </c:pt>
                <c:pt idx="1494">
                  <c:v>23429</c:v>
                </c:pt>
                <c:pt idx="1495">
                  <c:v>23428</c:v>
                </c:pt>
                <c:pt idx="1496">
                  <c:v>23426</c:v>
                </c:pt>
                <c:pt idx="1497">
                  <c:v>23426</c:v>
                </c:pt>
                <c:pt idx="1498">
                  <c:v>23426</c:v>
                </c:pt>
                <c:pt idx="1499">
                  <c:v>23424</c:v>
                </c:pt>
                <c:pt idx="1500">
                  <c:v>23423</c:v>
                </c:pt>
                <c:pt idx="1501">
                  <c:v>23421</c:v>
                </c:pt>
                <c:pt idx="1502">
                  <c:v>23418</c:v>
                </c:pt>
                <c:pt idx="1503">
                  <c:v>23418</c:v>
                </c:pt>
                <c:pt idx="1504">
                  <c:v>23413</c:v>
                </c:pt>
                <c:pt idx="1505">
                  <c:v>23412</c:v>
                </c:pt>
                <c:pt idx="1506">
                  <c:v>23412</c:v>
                </c:pt>
                <c:pt idx="1507">
                  <c:v>23750</c:v>
                </c:pt>
                <c:pt idx="1508">
                  <c:v>24752</c:v>
                </c:pt>
                <c:pt idx="1509">
                  <c:v>25587</c:v>
                </c:pt>
                <c:pt idx="1510">
                  <c:v>26328</c:v>
                </c:pt>
                <c:pt idx="1511">
                  <c:v>27117</c:v>
                </c:pt>
                <c:pt idx="1512">
                  <c:v>27871</c:v>
                </c:pt>
                <c:pt idx="1513">
                  <c:v>28539</c:v>
                </c:pt>
                <c:pt idx="1514">
                  <c:v>29242</c:v>
                </c:pt>
                <c:pt idx="1515">
                  <c:v>29897</c:v>
                </c:pt>
                <c:pt idx="1516">
                  <c:v>30454</c:v>
                </c:pt>
                <c:pt idx="1517">
                  <c:v>30733</c:v>
                </c:pt>
                <c:pt idx="1518">
                  <c:v>30733</c:v>
                </c:pt>
                <c:pt idx="1519">
                  <c:v>30730</c:v>
                </c:pt>
                <c:pt idx="1520">
                  <c:v>30724</c:v>
                </c:pt>
                <c:pt idx="1521">
                  <c:v>30719</c:v>
                </c:pt>
                <c:pt idx="1522">
                  <c:v>30716</c:v>
                </c:pt>
                <c:pt idx="1523">
                  <c:v>30715</c:v>
                </c:pt>
                <c:pt idx="1524">
                  <c:v>30710</c:v>
                </c:pt>
                <c:pt idx="1525">
                  <c:v>30707</c:v>
                </c:pt>
                <c:pt idx="1526">
                  <c:v>30707</c:v>
                </c:pt>
                <c:pt idx="1527">
                  <c:v>30705</c:v>
                </c:pt>
                <c:pt idx="1528">
                  <c:v>30704</c:v>
                </c:pt>
                <c:pt idx="1529">
                  <c:v>30697</c:v>
                </c:pt>
                <c:pt idx="1530">
                  <c:v>30697</c:v>
                </c:pt>
                <c:pt idx="1531">
                  <c:v>30697</c:v>
                </c:pt>
                <c:pt idx="1532">
                  <c:v>30697</c:v>
                </c:pt>
                <c:pt idx="1533">
                  <c:v>30697</c:v>
                </c:pt>
                <c:pt idx="1534">
                  <c:v>30693</c:v>
                </c:pt>
                <c:pt idx="1535">
                  <c:v>30687</c:v>
                </c:pt>
                <c:pt idx="1536">
                  <c:v>30682</c:v>
                </c:pt>
                <c:pt idx="1537">
                  <c:v>30678</c:v>
                </c:pt>
                <c:pt idx="1538">
                  <c:v>30678</c:v>
                </c:pt>
                <c:pt idx="1539">
                  <c:v>30677</c:v>
                </c:pt>
                <c:pt idx="1540">
                  <c:v>30675</c:v>
                </c:pt>
                <c:pt idx="1541">
                  <c:v>30672</c:v>
                </c:pt>
                <c:pt idx="1542">
                  <c:v>30671</c:v>
                </c:pt>
                <c:pt idx="1543">
                  <c:v>30671</c:v>
                </c:pt>
                <c:pt idx="1544">
                  <c:v>30672</c:v>
                </c:pt>
                <c:pt idx="1545">
                  <c:v>30668</c:v>
                </c:pt>
                <c:pt idx="1546">
                  <c:v>30670</c:v>
                </c:pt>
                <c:pt idx="1547">
                  <c:v>30670</c:v>
                </c:pt>
                <c:pt idx="1548">
                  <c:v>30671</c:v>
                </c:pt>
                <c:pt idx="1549">
                  <c:v>30670</c:v>
                </c:pt>
                <c:pt idx="1550">
                  <c:v>30667</c:v>
                </c:pt>
                <c:pt idx="1551">
                  <c:v>30667</c:v>
                </c:pt>
                <c:pt idx="1552">
                  <c:v>30665</c:v>
                </c:pt>
                <c:pt idx="1553">
                  <c:v>30663</c:v>
                </c:pt>
                <c:pt idx="1554">
                  <c:v>30659</c:v>
                </c:pt>
                <c:pt idx="1555">
                  <c:v>30660</c:v>
                </c:pt>
                <c:pt idx="1556">
                  <c:v>30661</c:v>
                </c:pt>
                <c:pt idx="1557">
                  <c:v>30670</c:v>
                </c:pt>
                <c:pt idx="1558">
                  <c:v>30670</c:v>
                </c:pt>
                <c:pt idx="1559">
                  <c:v>30668</c:v>
                </c:pt>
                <c:pt idx="1560">
                  <c:v>30667</c:v>
                </c:pt>
                <c:pt idx="1561">
                  <c:v>30664</c:v>
                </c:pt>
                <c:pt idx="1562">
                  <c:v>30668</c:v>
                </c:pt>
                <c:pt idx="1563">
                  <c:v>30662</c:v>
                </c:pt>
                <c:pt idx="1564">
                  <c:v>30661</c:v>
                </c:pt>
                <c:pt idx="1565">
                  <c:v>30657</c:v>
                </c:pt>
                <c:pt idx="1566">
                  <c:v>30657</c:v>
                </c:pt>
                <c:pt idx="1567">
                  <c:v>30652</c:v>
                </c:pt>
                <c:pt idx="1568">
                  <c:v>30653</c:v>
                </c:pt>
                <c:pt idx="1569">
                  <c:v>30650</c:v>
                </c:pt>
                <c:pt idx="1570">
                  <c:v>30649</c:v>
                </c:pt>
                <c:pt idx="1571">
                  <c:v>30647</c:v>
                </c:pt>
                <c:pt idx="1572">
                  <c:v>30644</c:v>
                </c:pt>
                <c:pt idx="1573">
                  <c:v>30644</c:v>
                </c:pt>
                <c:pt idx="1574">
                  <c:v>30644</c:v>
                </c:pt>
                <c:pt idx="1575">
                  <c:v>30642</c:v>
                </c:pt>
                <c:pt idx="1576">
                  <c:v>30637</c:v>
                </c:pt>
                <c:pt idx="1577">
                  <c:v>30636</c:v>
                </c:pt>
                <c:pt idx="1578">
                  <c:v>30635</c:v>
                </c:pt>
                <c:pt idx="1579">
                  <c:v>30635</c:v>
                </c:pt>
                <c:pt idx="1580">
                  <c:v>30635</c:v>
                </c:pt>
                <c:pt idx="1581">
                  <c:v>30634</c:v>
                </c:pt>
                <c:pt idx="1582">
                  <c:v>30634</c:v>
                </c:pt>
                <c:pt idx="1583">
                  <c:v>30633</c:v>
                </c:pt>
                <c:pt idx="1584">
                  <c:v>30631</c:v>
                </c:pt>
                <c:pt idx="1585">
                  <c:v>30632</c:v>
                </c:pt>
                <c:pt idx="1586">
                  <c:v>30632</c:v>
                </c:pt>
                <c:pt idx="1587">
                  <c:v>30632</c:v>
                </c:pt>
                <c:pt idx="1588">
                  <c:v>30630</c:v>
                </c:pt>
                <c:pt idx="1589">
                  <c:v>30627</c:v>
                </c:pt>
                <c:pt idx="1590">
                  <c:v>30626</c:v>
                </c:pt>
                <c:pt idx="1591">
                  <c:v>30626</c:v>
                </c:pt>
                <c:pt idx="1592">
                  <c:v>30624</c:v>
                </c:pt>
                <c:pt idx="1593">
                  <c:v>30623</c:v>
                </c:pt>
                <c:pt idx="1594">
                  <c:v>30623</c:v>
                </c:pt>
                <c:pt idx="1595">
                  <c:v>30624</c:v>
                </c:pt>
                <c:pt idx="1596">
                  <c:v>30625</c:v>
                </c:pt>
                <c:pt idx="1597">
                  <c:v>30623</c:v>
                </c:pt>
                <c:pt idx="1598">
                  <c:v>30621</c:v>
                </c:pt>
                <c:pt idx="1599">
                  <c:v>30621</c:v>
                </c:pt>
                <c:pt idx="1600">
                  <c:v>30620</c:v>
                </c:pt>
                <c:pt idx="1601">
                  <c:v>30620</c:v>
                </c:pt>
                <c:pt idx="1602">
                  <c:v>30621</c:v>
                </c:pt>
                <c:pt idx="1603">
                  <c:v>30619</c:v>
                </c:pt>
                <c:pt idx="1604">
                  <c:v>30614</c:v>
                </c:pt>
                <c:pt idx="1605">
                  <c:v>31329</c:v>
                </c:pt>
                <c:pt idx="1606">
                  <c:v>31914</c:v>
                </c:pt>
                <c:pt idx="1607">
                  <c:v>32373</c:v>
                </c:pt>
                <c:pt idx="1608">
                  <c:v>32826</c:v>
                </c:pt>
                <c:pt idx="1609">
                  <c:v>33274</c:v>
                </c:pt>
                <c:pt idx="1610">
                  <c:v>33679</c:v>
                </c:pt>
                <c:pt idx="1611">
                  <c:v>34057</c:v>
                </c:pt>
                <c:pt idx="1612">
                  <c:v>34454</c:v>
                </c:pt>
                <c:pt idx="1613">
                  <c:v>34836</c:v>
                </c:pt>
                <c:pt idx="1614">
                  <c:v>35174</c:v>
                </c:pt>
                <c:pt idx="1615">
                  <c:v>35509</c:v>
                </c:pt>
                <c:pt idx="1616">
                  <c:v>35858</c:v>
                </c:pt>
                <c:pt idx="1617">
                  <c:v>36185</c:v>
                </c:pt>
                <c:pt idx="1618">
                  <c:v>36473</c:v>
                </c:pt>
                <c:pt idx="1619">
                  <c:v>36487</c:v>
                </c:pt>
                <c:pt idx="1620">
                  <c:v>36488</c:v>
                </c:pt>
                <c:pt idx="1621">
                  <c:v>36484</c:v>
                </c:pt>
                <c:pt idx="1622">
                  <c:v>36483</c:v>
                </c:pt>
                <c:pt idx="1623">
                  <c:v>36482</c:v>
                </c:pt>
                <c:pt idx="1624">
                  <c:v>36479</c:v>
                </c:pt>
                <c:pt idx="1625">
                  <c:v>36476</c:v>
                </c:pt>
                <c:pt idx="1626">
                  <c:v>36475</c:v>
                </c:pt>
                <c:pt idx="1627">
                  <c:v>36472</c:v>
                </c:pt>
                <c:pt idx="1628">
                  <c:v>36471</c:v>
                </c:pt>
                <c:pt idx="1629">
                  <c:v>36471</c:v>
                </c:pt>
                <c:pt idx="1630">
                  <c:v>36471</c:v>
                </c:pt>
                <c:pt idx="1631">
                  <c:v>36467</c:v>
                </c:pt>
                <c:pt idx="1632">
                  <c:v>36464</c:v>
                </c:pt>
                <c:pt idx="1633">
                  <c:v>36459</c:v>
                </c:pt>
                <c:pt idx="1634">
                  <c:v>36458</c:v>
                </c:pt>
                <c:pt idx="1635">
                  <c:v>36457</c:v>
                </c:pt>
                <c:pt idx="1636">
                  <c:v>36456</c:v>
                </c:pt>
                <c:pt idx="1637">
                  <c:v>36456</c:v>
                </c:pt>
                <c:pt idx="1638">
                  <c:v>36455</c:v>
                </c:pt>
                <c:pt idx="1639">
                  <c:v>36454</c:v>
                </c:pt>
                <c:pt idx="1640">
                  <c:v>36452</c:v>
                </c:pt>
                <c:pt idx="1641">
                  <c:v>36452</c:v>
                </c:pt>
                <c:pt idx="1642">
                  <c:v>36449</c:v>
                </c:pt>
                <c:pt idx="1643">
                  <c:v>36449</c:v>
                </c:pt>
                <c:pt idx="1644">
                  <c:v>36449</c:v>
                </c:pt>
                <c:pt idx="1645">
                  <c:v>36448</c:v>
                </c:pt>
                <c:pt idx="1646">
                  <c:v>36449</c:v>
                </c:pt>
                <c:pt idx="1647">
                  <c:v>36449</c:v>
                </c:pt>
                <c:pt idx="1648">
                  <c:v>36447</c:v>
                </c:pt>
                <c:pt idx="1649">
                  <c:v>36448</c:v>
                </c:pt>
                <c:pt idx="1650">
                  <c:v>36447</c:v>
                </c:pt>
                <c:pt idx="1651">
                  <c:v>36445</c:v>
                </c:pt>
                <c:pt idx="1652">
                  <c:v>36444</c:v>
                </c:pt>
                <c:pt idx="1653">
                  <c:v>36443</c:v>
                </c:pt>
                <c:pt idx="1654">
                  <c:v>36444</c:v>
                </c:pt>
                <c:pt idx="1655">
                  <c:v>36443</c:v>
                </c:pt>
                <c:pt idx="1656">
                  <c:v>36442</c:v>
                </c:pt>
                <c:pt idx="1657">
                  <c:v>36440</c:v>
                </c:pt>
                <c:pt idx="1658">
                  <c:v>36438</c:v>
                </c:pt>
                <c:pt idx="1659">
                  <c:v>36437</c:v>
                </c:pt>
                <c:pt idx="1660">
                  <c:v>36435</c:v>
                </c:pt>
                <c:pt idx="1661">
                  <c:v>36434</c:v>
                </c:pt>
                <c:pt idx="1662">
                  <c:v>36433</c:v>
                </c:pt>
                <c:pt idx="1663">
                  <c:v>36433</c:v>
                </c:pt>
                <c:pt idx="1664">
                  <c:v>36432</c:v>
                </c:pt>
                <c:pt idx="1665">
                  <c:v>36425</c:v>
                </c:pt>
                <c:pt idx="1666">
                  <c:v>36423</c:v>
                </c:pt>
                <c:pt idx="1667">
                  <c:v>36422</c:v>
                </c:pt>
                <c:pt idx="1668">
                  <c:v>36422</c:v>
                </c:pt>
                <c:pt idx="1669">
                  <c:v>36416</c:v>
                </c:pt>
                <c:pt idx="1670">
                  <c:v>36415</c:v>
                </c:pt>
                <c:pt idx="1671">
                  <c:v>36409</c:v>
                </c:pt>
                <c:pt idx="1672">
                  <c:v>36407</c:v>
                </c:pt>
                <c:pt idx="1673">
                  <c:v>36472</c:v>
                </c:pt>
                <c:pt idx="1674">
                  <c:v>36681</c:v>
                </c:pt>
                <c:pt idx="1675">
                  <c:v>36950</c:v>
                </c:pt>
                <c:pt idx="1676">
                  <c:v>37242</c:v>
                </c:pt>
                <c:pt idx="1677">
                  <c:v>37505</c:v>
                </c:pt>
                <c:pt idx="1678">
                  <c:v>37761</c:v>
                </c:pt>
                <c:pt idx="1679">
                  <c:v>38044</c:v>
                </c:pt>
                <c:pt idx="1680">
                  <c:v>38204</c:v>
                </c:pt>
                <c:pt idx="1681">
                  <c:v>38330</c:v>
                </c:pt>
                <c:pt idx="1682">
                  <c:v>38382</c:v>
                </c:pt>
                <c:pt idx="1683">
                  <c:v>38380</c:v>
                </c:pt>
                <c:pt idx="1684">
                  <c:v>38380</c:v>
                </c:pt>
                <c:pt idx="1685">
                  <c:v>38381</c:v>
                </c:pt>
                <c:pt idx="1686">
                  <c:v>38379</c:v>
                </c:pt>
                <c:pt idx="1687">
                  <c:v>38380</c:v>
                </c:pt>
                <c:pt idx="1688">
                  <c:v>38383</c:v>
                </c:pt>
                <c:pt idx="1689">
                  <c:v>38374</c:v>
                </c:pt>
                <c:pt idx="1690">
                  <c:v>38370</c:v>
                </c:pt>
                <c:pt idx="1691">
                  <c:v>38365</c:v>
                </c:pt>
                <c:pt idx="1692">
                  <c:v>38362</c:v>
                </c:pt>
                <c:pt idx="1693">
                  <c:v>38361</c:v>
                </c:pt>
                <c:pt idx="1694">
                  <c:v>38357</c:v>
                </c:pt>
                <c:pt idx="1695">
                  <c:v>38354</c:v>
                </c:pt>
                <c:pt idx="1696">
                  <c:v>38350</c:v>
                </c:pt>
                <c:pt idx="1697">
                  <c:v>38346</c:v>
                </c:pt>
                <c:pt idx="1698">
                  <c:v>38341</c:v>
                </c:pt>
                <c:pt idx="1699">
                  <c:v>38339</c:v>
                </c:pt>
                <c:pt idx="1700">
                  <c:v>38333</c:v>
                </c:pt>
                <c:pt idx="1701">
                  <c:v>38332</c:v>
                </c:pt>
                <c:pt idx="1702">
                  <c:v>38330</c:v>
                </c:pt>
                <c:pt idx="1703">
                  <c:v>38321</c:v>
                </c:pt>
                <c:pt idx="1704">
                  <c:v>38317</c:v>
                </c:pt>
                <c:pt idx="1705">
                  <c:v>38313</c:v>
                </c:pt>
                <c:pt idx="1706">
                  <c:v>38305</c:v>
                </c:pt>
                <c:pt idx="1707">
                  <c:v>38302</c:v>
                </c:pt>
                <c:pt idx="1708">
                  <c:v>38296</c:v>
                </c:pt>
                <c:pt idx="1709">
                  <c:v>38291</c:v>
                </c:pt>
                <c:pt idx="1710">
                  <c:v>38288</c:v>
                </c:pt>
                <c:pt idx="1711">
                  <c:v>38284</c:v>
                </c:pt>
                <c:pt idx="1712">
                  <c:v>38280</c:v>
                </c:pt>
                <c:pt idx="1713">
                  <c:v>38276</c:v>
                </c:pt>
                <c:pt idx="1714">
                  <c:v>38271</c:v>
                </c:pt>
                <c:pt idx="1715">
                  <c:v>38264</c:v>
                </c:pt>
                <c:pt idx="1716">
                  <c:v>38250</c:v>
                </c:pt>
                <c:pt idx="1717">
                  <c:v>38245</c:v>
                </c:pt>
                <c:pt idx="1718">
                  <c:v>38242</c:v>
                </c:pt>
                <c:pt idx="1719">
                  <c:v>38238</c:v>
                </c:pt>
                <c:pt idx="1720">
                  <c:v>38236</c:v>
                </c:pt>
                <c:pt idx="1721">
                  <c:v>38232</c:v>
                </c:pt>
                <c:pt idx="1722">
                  <c:v>38225</c:v>
                </c:pt>
                <c:pt idx="1723">
                  <c:v>38219</c:v>
                </c:pt>
                <c:pt idx="1724">
                  <c:v>38215</c:v>
                </c:pt>
                <c:pt idx="1725">
                  <c:v>38215</c:v>
                </c:pt>
                <c:pt idx="1726">
                  <c:v>38214</c:v>
                </c:pt>
                <c:pt idx="1727">
                  <c:v>38207</c:v>
                </c:pt>
                <c:pt idx="1728">
                  <c:v>38199</c:v>
                </c:pt>
                <c:pt idx="1729">
                  <c:v>38196</c:v>
                </c:pt>
                <c:pt idx="1730">
                  <c:v>38190</c:v>
                </c:pt>
                <c:pt idx="1731">
                  <c:v>38189</c:v>
                </c:pt>
                <c:pt idx="1732">
                  <c:v>38185</c:v>
                </c:pt>
                <c:pt idx="1733">
                  <c:v>38179</c:v>
                </c:pt>
                <c:pt idx="1734">
                  <c:v>38172</c:v>
                </c:pt>
                <c:pt idx="1735">
                  <c:v>38164</c:v>
                </c:pt>
                <c:pt idx="1736">
                  <c:v>38159</c:v>
                </c:pt>
                <c:pt idx="1737">
                  <c:v>38153</c:v>
                </c:pt>
                <c:pt idx="1738">
                  <c:v>38143</c:v>
                </c:pt>
                <c:pt idx="1739">
                  <c:v>38132</c:v>
                </c:pt>
                <c:pt idx="1740">
                  <c:v>38123</c:v>
                </c:pt>
                <c:pt idx="1741">
                  <c:v>38115</c:v>
                </c:pt>
                <c:pt idx="1742">
                  <c:v>38113</c:v>
                </c:pt>
                <c:pt idx="1743">
                  <c:v>38112</c:v>
                </c:pt>
                <c:pt idx="1744">
                  <c:v>38102</c:v>
                </c:pt>
                <c:pt idx="1745">
                  <c:v>38101</c:v>
                </c:pt>
                <c:pt idx="1746">
                  <c:v>38095</c:v>
                </c:pt>
                <c:pt idx="1747">
                  <c:v>38090</c:v>
                </c:pt>
                <c:pt idx="1748">
                  <c:v>38082</c:v>
                </c:pt>
                <c:pt idx="1749">
                  <c:v>38074</c:v>
                </c:pt>
                <c:pt idx="1750">
                  <c:v>38073</c:v>
                </c:pt>
                <c:pt idx="1751">
                  <c:v>38069</c:v>
                </c:pt>
                <c:pt idx="1752">
                  <c:v>38061</c:v>
                </c:pt>
                <c:pt idx="1753">
                  <c:v>38054</c:v>
                </c:pt>
                <c:pt idx="1754">
                  <c:v>38057</c:v>
                </c:pt>
                <c:pt idx="1755">
                  <c:v>38050</c:v>
                </c:pt>
                <c:pt idx="1756">
                  <c:v>38044</c:v>
                </c:pt>
                <c:pt idx="1757">
                  <c:v>38040</c:v>
                </c:pt>
                <c:pt idx="1758">
                  <c:v>38034</c:v>
                </c:pt>
                <c:pt idx="1759">
                  <c:v>38034</c:v>
                </c:pt>
                <c:pt idx="1760">
                  <c:v>38033</c:v>
                </c:pt>
                <c:pt idx="1761">
                  <c:v>38033</c:v>
                </c:pt>
                <c:pt idx="1762">
                  <c:v>38031</c:v>
                </c:pt>
                <c:pt idx="1763">
                  <c:v>38030</c:v>
                </c:pt>
                <c:pt idx="1764">
                  <c:v>38027</c:v>
                </c:pt>
                <c:pt idx="1765">
                  <c:v>38025</c:v>
                </c:pt>
                <c:pt idx="1766">
                  <c:v>38111</c:v>
                </c:pt>
                <c:pt idx="1767">
                  <c:v>38221</c:v>
                </c:pt>
                <c:pt idx="1768">
                  <c:v>38333</c:v>
                </c:pt>
                <c:pt idx="1769">
                  <c:v>38456</c:v>
                </c:pt>
                <c:pt idx="1770">
                  <c:v>38574</c:v>
                </c:pt>
                <c:pt idx="1771">
                  <c:v>38691</c:v>
                </c:pt>
                <c:pt idx="1772">
                  <c:v>38799</c:v>
                </c:pt>
                <c:pt idx="1773">
                  <c:v>38885</c:v>
                </c:pt>
                <c:pt idx="1774">
                  <c:v>38996</c:v>
                </c:pt>
                <c:pt idx="1775">
                  <c:v>39278</c:v>
                </c:pt>
                <c:pt idx="1776">
                  <c:v>39526</c:v>
                </c:pt>
                <c:pt idx="1777">
                  <c:v>39732</c:v>
                </c:pt>
                <c:pt idx="1778">
                  <c:v>39911</c:v>
                </c:pt>
                <c:pt idx="1779">
                  <c:v>40074</c:v>
                </c:pt>
                <c:pt idx="1780">
                  <c:v>40244</c:v>
                </c:pt>
                <c:pt idx="1781">
                  <c:v>40408</c:v>
                </c:pt>
                <c:pt idx="1782">
                  <c:v>40556</c:v>
                </c:pt>
                <c:pt idx="1783">
                  <c:v>40702</c:v>
                </c:pt>
                <c:pt idx="1784">
                  <c:v>40848</c:v>
                </c:pt>
                <c:pt idx="1785">
                  <c:v>41033</c:v>
                </c:pt>
                <c:pt idx="1786">
                  <c:v>41167</c:v>
                </c:pt>
                <c:pt idx="1787">
                  <c:v>41329</c:v>
                </c:pt>
                <c:pt idx="1788">
                  <c:v>41447</c:v>
                </c:pt>
                <c:pt idx="1789">
                  <c:v>41448</c:v>
                </c:pt>
                <c:pt idx="1790">
                  <c:v>41444</c:v>
                </c:pt>
                <c:pt idx="1791">
                  <c:v>41437</c:v>
                </c:pt>
                <c:pt idx="1792">
                  <c:v>41434</c:v>
                </c:pt>
                <c:pt idx="1793">
                  <c:v>41445</c:v>
                </c:pt>
                <c:pt idx="1794">
                  <c:v>41466</c:v>
                </c:pt>
                <c:pt idx="1795">
                  <c:v>41467</c:v>
                </c:pt>
                <c:pt idx="1796">
                  <c:v>41464</c:v>
                </c:pt>
                <c:pt idx="1797">
                  <c:v>41463</c:v>
                </c:pt>
                <c:pt idx="1798">
                  <c:v>41461</c:v>
                </c:pt>
                <c:pt idx="1799">
                  <c:v>41457</c:v>
                </c:pt>
                <c:pt idx="1800">
                  <c:v>41446</c:v>
                </c:pt>
                <c:pt idx="1801">
                  <c:v>41439</c:v>
                </c:pt>
                <c:pt idx="1802">
                  <c:v>41431</c:v>
                </c:pt>
                <c:pt idx="1803">
                  <c:v>41429</c:v>
                </c:pt>
                <c:pt idx="1804">
                  <c:v>41420</c:v>
                </c:pt>
                <c:pt idx="1805">
                  <c:v>41412</c:v>
                </c:pt>
                <c:pt idx="1806">
                  <c:v>41409</c:v>
                </c:pt>
                <c:pt idx="1807">
                  <c:v>41404</c:v>
                </c:pt>
                <c:pt idx="1808">
                  <c:v>41399</c:v>
                </c:pt>
                <c:pt idx="1809">
                  <c:v>41395</c:v>
                </c:pt>
                <c:pt idx="1810">
                  <c:v>41386</c:v>
                </c:pt>
                <c:pt idx="1811">
                  <c:v>41381</c:v>
                </c:pt>
                <c:pt idx="1812">
                  <c:v>41378</c:v>
                </c:pt>
                <c:pt idx="1813">
                  <c:v>41367</c:v>
                </c:pt>
                <c:pt idx="1814">
                  <c:v>41367</c:v>
                </c:pt>
                <c:pt idx="1815">
                  <c:v>41364</c:v>
                </c:pt>
                <c:pt idx="1816">
                  <c:v>41360</c:v>
                </c:pt>
                <c:pt idx="1817">
                  <c:v>41357</c:v>
                </c:pt>
                <c:pt idx="1818">
                  <c:v>41356</c:v>
                </c:pt>
                <c:pt idx="1819">
                  <c:v>41349</c:v>
                </c:pt>
                <c:pt idx="1820">
                  <c:v>41348</c:v>
                </c:pt>
                <c:pt idx="1821">
                  <c:v>41341</c:v>
                </c:pt>
                <c:pt idx="1822">
                  <c:v>41332</c:v>
                </c:pt>
                <c:pt idx="1823">
                  <c:v>41328</c:v>
                </c:pt>
                <c:pt idx="1824">
                  <c:v>41327</c:v>
                </c:pt>
                <c:pt idx="1825">
                  <c:v>41325</c:v>
                </c:pt>
                <c:pt idx="1826">
                  <c:v>41316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56-4BDF-A8E7-1ADD1500DA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Sheet1!$A$2:$A$1828</c:f>
              <c:numCache>
                <c:formatCode>m/d/yyyy</c:formatCode>
                <c:ptCount val="1827"/>
                <c:pt idx="0">
                  <c:v>41295</c:v>
                </c:pt>
                <c:pt idx="1">
                  <c:v>41296</c:v>
                </c:pt>
                <c:pt idx="2">
                  <c:v>41297</c:v>
                </c:pt>
                <c:pt idx="3">
                  <c:v>41298</c:v>
                </c:pt>
                <c:pt idx="4">
                  <c:v>41299</c:v>
                </c:pt>
                <c:pt idx="5">
                  <c:v>41300</c:v>
                </c:pt>
                <c:pt idx="6">
                  <c:v>41301</c:v>
                </c:pt>
                <c:pt idx="7">
                  <c:v>41302</c:v>
                </c:pt>
                <c:pt idx="8">
                  <c:v>41303</c:v>
                </c:pt>
                <c:pt idx="9">
                  <c:v>41304</c:v>
                </c:pt>
                <c:pt idx="10">
                  <c:v>41305</c:v>
                </c:pt>
                <c:pt idx="11">
                  <c:v>41306</c:v>
                </c:pt>
                <c:pt idx="12">
                  <c:v>41307</c:v>
                </c:pt>
                <c:pt idx="13">
                  <c:v>41308</c:v>
                </c:pt>
                <c:pt idx="14">
                  <c:v>41309</c:v>
                </c:pt>
                <c:pt idx="15">
                  <c:v>41310</c:v>
                </c:pt>
                <c:pt idx="16">
                  <c:v>41311</c:v>
                </c:pt>
                <c:pt idx="17">
                  <c:v>41312</c:v>
                </c:pt>
                <c:pt idx="18">
                  <c:v>41313</c:v>
                </c:pt>
                <c:pt idx="19">
                  <c:v>41314</c:v>
                </c:pt>
                <c:pt idx="20">
                  <c:v>41315</c:v>
                </c:pt>
                <c:pt idx="21">
                  <c:v>41316</c:v>
                </c:pt>
                <c:pt idx="22">
                  <c:v>41317</c:v>
                </c:pt>
                <c:pt idx="23">
                  <c:v>41318</c:v>
                </c:pt>
                <c:pt idx="24">
                  <c:v>41319</c:v>
                </c:pt>
                <c:pt idx="25">
                  <c:v>41320</c:v>
                </c:pt>
                <c:pt idx="26">
                  <c:v>41321</c:v>
                </c:pt>
                <c:pt idx="27">
                  <c:v>41322</c:v>
                </c:pt>
                <c:pt idx="28">
                  <c:v>41323</c:v>
                </c:pt>
                <c:pt idx="29">
                  <c:v>41324</c:v>
                </c:pt>
                <c:pt idx="30">
                  <c:v>41325</c:v>
                </c:pt>
                <c:pt idx="31">
                  <c:v>41326</c:v>
                </c:pt>
                <c:pt idx="32">
                  <c:v>41327</c:v>
                </c:pt>
                <c:pt idx="33">
                  <c:v>41328</c:v>
                </c:pt>
                <c:pt idx="34">
                  <c:v>41329</c:v>
                </c:pt>
                <c:pt idx="35">
                  <c:v>41330</c:v>
                </c:pt>
                <c:pt idx="36">
                  <c:v>41331</c:v>
                </c:pt>
                <c:pt idx="37">
                  <c:v>41332</c:v>
                </c:pt>
                <c:pt idx="38">
                  <c:v>41333</c:v>
                </c:pt>
                <c:pt idx="39">
                  <c:v>41334</c:v>
                </c:pt>
                <c:pt idx="40">
                  <c:v>41335</c:v>
                </c:pt>
                <c:pt idx="41">
                  <c:v>41336</c:v>
                </c:pt>
                <c:pt idx="42">
                  <c:v>41337</c:v>
                </c:pt>
                <c:pt idx="43">
                  <c:v>41338</c:v>
                </c:pt>
                <c:pt idx="44">
                  <c:v>41339</c:v>
                </c:pt>
                <c:pt idx="45">
                  <c:v>41340</c:v>
                </c:pt>
                <c:pt idx="46">
                  <c:v>41341</c:v>
                </c:pt>
                <c:pt idx="47">
                  <c:v>41342</c:v>
                </c:pt>
                <c:pt idx="48">
                  <c:v>41343</c:v>
                </c:pt>
                <c:pt idx="49">
                  <c:v>41344</c:v>
                </c:pt>
                <c:pt idx="50">
                  <c:v>41345</c:v>
                </c:pt>
                <c:pt idx="51">
                  <c:v>41346</c:v>
                </c:pt>
                <c:pt idx="52">
                  <c:v>41347</c:v>
                </c:pt>
                <c:pt idx="53">
                  <c:v>41348</c:v>
                </c:pt>
                <c:pt idx="54">
                  <c:v>41349</c:v>
                </c:pt>
                <c:pt idx="55">
                  <c:v>41350</c:v>
                </c:pt>
                <c:pt idx="56">
                  <c:v>41351</c:v>
                </c:pt>
                <c:pt idx="57">
                  <c:v>41352</c:v>
                </c:pt>
                <c:pt idx="58">
                  <c:v>41353</c:v>
                </c:pt>
                <c:pt idx="59">
                  <c:v>41354</c:v>
                </c:pt>
                <c:pt idx="60">
                  <c:v>41355</c:v>
                </c:pt>
                <c:pt idx="61">
                  <c:v>41356</c:v>
                </c:pt>
                <c:pt idx="62">
                  <c:v>41357</c:v>
                </c:pt>
                <c:pt idx="63">
                  <c:v>41358</c:v>
                </c:pt>
                <c:pt idx="64">
                  <c:v>41359</c:v>
                </c:pt>
                <c:pt idx="65">
                  <c:v>41360</c:v>
                </c:pt>
                <c:pt idx="66">
                  <c:v>41361</c:v>
                </c:pt>
                <c:pt idx="67">
                  <c:v>41362</c:v>
                </c:pt>
                <c:pt idx="68">
                  <c:v>41363</c:v>
                </c:pt>
                <c:pt idx="69">
                  <c:v>41364</c:v>
                </c:pt>
                <c:pt idx="70">
                  <c:v>41365</c:v>
                </c:pt>
                <c:pt idx="71">
                  <c:v>41366</c:v>
                </c:pt>
                <c:pt idx="72">
                  <c:v>41367</c:v>
                </c:pt>
                <c:pt idx="73">
                  <c:v>41368</c:v>
                </c:pt>
                <c:pt idx="74">
                  <c:v>41369</c:v>
                </c:pt>
                <c:pt idx="75">
                  <c:v>41370</c:v>
                </c:pt>
                <c:pt idx="76">
                  <c:v>41371</c:v>
                </c:pt>
                <c:pt idx="77">
                  <c:v>41372</c:v>
                </c:pt>
                <c:pt idx="78">
                  <c:v>41373</c:v>
                </c:pt>
                <c:pt idx="79">
                  <c:v>41374</c:v>
                </c:pt>
                <c:pt idx="80">
                  <c:v>41375</c:v>
                </c:pt>
                <c:pt idx="81">
                  <c:v>41376</c:v>
                </c:pt>
                <c:pt idx="82">
                  <c:v>41377</c:v>
                </c:pt>
                <c:pt idx="83">
                  <c:v>41378</c:v>
                </c:pt>
                <c:pt idx="84">
                  <c:v>41379</c:v>
                </c:pt>
                <c:pt idx="85">
                  <c:v>41380</c:v>
                </c:pt>
                <c:pt idx="86">
                  <c:v>41381</c:v>
                </c:pt>
                <c:pt idx="87">
                  <c:v>41382</c:v>
                </c:pt>
                <c:pt idx="88">
                  <c:v>41383</c:v>
                </c:pt>
                <c:pt idx="89">
                  <c:v>41384</c:v>
                </c:pt>
                <c:pt idx="90">
                  <c:v>41385</c:v>
                </c:pt>
                <c:pt idx="91">
                  <c:v>41386</c:v>
                </c:pt>
                <c:pt idx="92">
                  <c:v>41387</c:v>
                </c:pt>
                <c:pt idx="93">
                  <c:v>41388</c:v>
                </c:pt>
                <c:pt idx="94">
                  <c:v>41389</c:v>
                </c:pt>
                <c:pt idx="95">
                  <c:v>41390</c:v>
                </c:pt>
                <c:pt idx="96">
                  <c:v>41391</c:v>
                </c:pt>
                <c:pt idx="97">
                  <c:v>41392</c:v>
                </c:pt>
                <c:pt idx="98">
                  <c:v>41393</c:v>
                </c:pt>
                <c:pt idx="99">
                  <c:v>41394</c:v>
                </c:pt>
                <c:pt idx="100">
                  <c:v>41395</c:v>
                </c:pt>
                <c:pt idx="101">
                  <c:v>41396</c:v>
                </c:pt>
                <c:pt idx="102">
                  <c:v>41397</c:v>
                </c:pt>
                <c:pt idx="103">
                  <c:v>41398</c:v>
                </c:pt>
                <c:pt idx="104">
                  <c:v>41399</c:v>
                </c:pt>
                <c:pt idx="105">
                  <c:v>41400</c:v>
                </c:pt>
                <c:pt idx="106">
                  <c:v>41401</c:v>
                </c:pt>
                <c:pt idx="107">
                  <c:v>41402</c:v>
                </c:pt>
                <c:pt idx="108">
                  <c:v>41403</c:v>
                </c:pt>
                <c:pt idx="109">
                  <c:v>41404</c:v>
                </c:pt>
                <c:pt idx="110">
                  <c:v>41405</c:v>
                </c:pt>
                <c:pt idx="111">
                  <c:v>41406</c:v>
                </c:pt>
                <c:pt idx="112">
                  <c:v>41407</c:v>
                </c:pt>
                <c:pt idx="113">
                  <c:v>41408</c:v>
                </c:pt>
                <c:pt idx="114">
                  <c:v>41409</c:v>
                </c:pt>
                <c:pt idx="115">
                  <c:v>41410</c:v>
                </c:pt>
                <c:pt idx="116">
                  <c:v>41411</c:v>
                </c:pt>
                <c:pt idx="117">
                  <c:v>41412</c:v>
                </c:pt>
                <c:pt idx="118">
                  <c:v>41413</c:v>
                </c:pt>
                <c:pt idx="119">
                  <c:v>41414</c:v>
                </c:pt>
                <c:pt idx="120">
                  <c:v>41415</c:v>
                </c:pt>
                <c:pt idx="121">
                  <c:v>41416</c:v>
                </c:pt>
                <c:pt idx="122">
                  <c:v>41417</c:v>
                </c:pt>
                <c:pt idx="123">
                  <c:v>41418</c:v>
                </c:pt>
                <c:pt idx="124">
                  <c:v>41419</c:v>
                </c:pt>
                <c:pt idx="125">
                  <c:v>41420</c:v>
                </c:pt>
                <c:pt idx="126">
                  <c:v>41421</c:v>
                </c:pt>
                <c:pt idx="127">
                  <c:v>41422</c:v>
                </c:pt>
                <c:pt idx="128">
                  <c:v>41423</c:v>
                </c:pt>
                <c:pt idx="129">
                  <c:v>41424</c:v>
                </c:pt>
                <c:pt idx="130">
                  <c:v>41425</c:v>
                </c:pt>
                <c:pt idx="131">
                  <c:v>41426</c:v>
                </c:pt>
                <c:pt idx="132">
                  <c:v>41427</c:v>
                </c:pt>
                <c:pt idx="133">
                  <c:v>41428</c:v>
                </c:pt>
                <c:pt idx="134">
                  <c:v>41429</c:v>
                </c:pt>
                <c:pt idx="135">
                  <c:v>41430</c:v>
                </c:pt>
                <c:pt idx="136">
                  <c:v>41431</c:v>
                </c:pt>
                <c:pt idx="137">
                  <c:v>41432</c:v>
                </c:pt>
                <c:pt idx="138">
                  <c:v>41433</c:v>
                </c:pt>
                <c:pt idx="139">
                  <c:v>41434</c:v>
                </c:pt>
                <c:pt idx="140">
                  <c:v>41435</c:v>
                </c:pt>
                <c:pt idx="141">
                  <c:v>41436</c:v>
                </c:pt>
                <c:pt idx="142">
                  <c:v>41437</c:v>
                </c:pt>
                <c:pt idx="143">
                  <c:v>41438</c:v>
                </c:pt>
                <c:pt idx="144">
                  <c:v>41439</c:v>
                </c:pt>
                <c:pt idx="145">
                  <c:v>41440</c:v>
                </c:pt>
                <c:pt idx="146">
                  <c:v>41441</c:v>
                </c:pt>
                <c:pt idx="147">
                  <c:v>41442</c:v>
                </c:pt>
                <c:pt idx="148">
                  <c:v>41443</c:v>
                </c:pt>
                <c:pt idx="149">
                  <c:v>41444</c:v>
                </c:pt>
                <c:pt idx="150">
                  <c:v>41445</c:v>
                </c:pt>
                <c:pt idx="151">
                  <c:v>41446</c:v>
                </c:pt>
                <c:pt idx="152">
                  <c:v>41447</c:v>
                </c:pt>
                <c:pt idx="153">
                  <c:v>41448</c:v>
                </c:pt>
                <c:pt idx="154">
                  <c:v>41449</c:v>
                </c:pt>
                <c:pt idx="155">
                  <c:v>41450</c:v>
                </c:pt>
                <c:pt idx="156">
                  <c:v>41451</c:v>
                </c:pt>
                <c:pt idx="157">
                  <c:v>41452</c:v>
                </c:pt>
                <c:pt idx="158">
                  <c:v>41453</c:v>
                </c:pt>
                <c:pt idx="159">
                  <c:v>41454</c:v>
                </c:pt>
                <c:pt idx="160">
                  <c:v>41455</c:v>
                </c:pt>
                <c:pt idx="161">
                  <c:v>41456</c:v>
                </c:pt>
                <c:pt idx="162">
                  <c:v>41457</c:v>
                </c:pt>
                <c:pt idx="163">
                  <c:v>41458</c:v>
                </c:pt>
                <c:pt idx="164">
                  <c:v>41459</c:v>
                </c:pt>
                <c:pt idx="165">
                  <c:v>41460</c:v>
                </c:pt>
                <c:pt idx="166">
                  <c:v>41461</c:v>
                </c:pt>
                <c:pt idx="167">
                  <c:v>41462</c:v>
                </c:pt>
                <c:pt idx="168">
                  <c:v>41463</c:v>
                </c:pt>
                <c:pt idx="169">
                  <c:v>41464</c:v>
                </c:pt>
                <c:pt idx="170">
                  <c:v>41465</c:v>
                </c:pt>
                <c:pt idx="171">
                  <c:v>41466</c:v>
                </c:pt>
                <c:pt idx="172">
                  <c:v>41467</c:v>
                </c:pt>
                <c:pt idx="173">
                  <c:v>41468</c:v>
                </c:pt>
                <c:pt idx="174">
                  <c:v>41469</c:v>
                </c:pt>
                <c:pt idx="175">
                  <c:v>41470</c:v>
                </c:pt>
                <c:pt idx="176">
                  <c:v>41471</c:v>
                </c:pt>
                <c:pt idx="177">
                  <c:v>41472</c:v>
                </c:pt>
                <c:pt idx="178">
                  <c:v>41473</c:v>
                </c:pt>
                <c:pt idx="179">
                  <c:v>41474</c:v>
                </c:pt>
                <c:pt idx="180">
                  <c:v>41475</c:v>
                </c:pt>
                <c:pt idx="181">
                  <c:v>41476</c:v>
                </c:pt>
                <c:pt idx="182">
                  <c:v>41477</c:v>
                </c:pt>
                <c:pt idx="183">
                  <c:v>41478</c:v>
                </c:pt>
                <c:pt idx="184">
                  <c:v>41479</c:v>
                </c:pt>
                <c:pt idx="185">
                  <c:v>41480</c:v>
                </c:pt>
                <c:pt idx="186">
                  <c:v>41481</c:v>
                </c:pt>
                <c:pt idx="187">
                  <c:v>41482</c:v>
                </c:pt>
                <c:pt idx="188">
                  <c:v>41483</c:v>
                </c:pt>
                <c:pt idx="189">
                  <c:v>41484</c:v>
                </c:pt>
                <c:pt idx="190">
                  <c:v>41485</c:v>
                </c:pt>
                <c:pt idx="191">
                  <c:v>41486</c:v>
                </c:pt>
                <c:pt idx="192">
                  <c:v>41487</c:v>
                </c:pt>
                <c:pt idx="193">
                  <c:v>41488</c:v>
                </c:pt>
                <c:pt idx="194">
                  <c:v>41489</c:v>
                </c:pt>
                <c:pt idx="195">
                  <c:v>41490</c:v>
                </c:pt>
                <c:pt idx="196">
                  <c:v>41491</c:v>
                </c:pt>
                <c:pt idx="197">
                  <c:v>41492</c:v>
                </c:pt>
                <c:pt idx="198">
                  <c:v>41493</c:v>
                </c:pt>
                <c:pt idx="199">
                  <c:v>41494</c:v>
                </c:pt>
                <c:pt idx="200">
                  <c:v>41495</c:v>
                </c:pt>
                <c:pt idx="201">
                  <c:v>41496</c:v>
                </c:pt>
                <c:pt idx="202">
                  <c:v>41497</c:v>
                </c:pt>
                <c:pt idx="203">
                  <c:v>41498</c:v>
                </c:pt>
                <c:pt idx="204">
                  <c:v>41499</c:v>
                </c:pt>
                <c:pt idx="205">
                  <c:v>41500</c:v>
                </c:pt>
                <c:pt idx="206">
                  <c:v>41501</c:v>
                </c:pt>
                <c:pt idx="207">
                  <c:v>41502</c:v>
                </c:pt>
                <c:pt idx="208">
                  <c:v>41503</c:v>
                </c:pt>
                <c:pt idx="209">
                  <c:v>41504</c:v>
                </c:pt>
                <c:pt idx="210">
                  <c:v>41505</c:v>
                </c:pt>
                <c:pt idx="211">
                  <c:v>41506</c:v>
                </c:pt>
                <c:pt idx="212">
                  <c:v>41507</c:v>
                </c:pt>
                <c:pt idx="213">
                  <c:v>41508</c:v>
                </c:pt>
                <c:pt idx="214">
                  <c:v>41509</c:v>
                </c:pt>
                <c:pt idx="215">
                  <c:v>41510</c:v>
                </c:pt>
                <c:pt idx="216">
                  <c:v>41511</c:v>
                </c:pt>
                <c:pt idx="217">
                  <c:v>41512</c:v>
                </c:pt>
                <c:pt idx="218">
                  <c:v>41513</c:v>
                </c:pt>
                <c:pt idx="219">
                  <c:v>41514</c:v>
                </c:pt>
                <c:pt idx="220">
                  <c:v>41515</c:v>
                </c:pt>
                <c:pt idx="221">
                  <c:v>41516</c:v>
                </c:pt>
                <c:pt idx="222">
                  <c:v>41517</c:v>
                </c:pt>
                <c:pt idx="223">
                  <c:v>41518</c:v>
                </c:pt>
                <c:pt idx="224">
                  <c:v>41519</c:v>
                </c:pt>
                <c:pt idx="225">
                  <c:v>41520</c:v>
                </c:pt>
                <c:pt idx="226">
                  <c:v>41521</c:v>
                </c:pt>
                <c:pt idx="227">
                  <c:v>41522</c:v>
                </c:pt>
                <c:pt idx="228">
                  <c:v>41523</c:v>
                </c:pt>
                <c:pt idx="229">
                  <c:v>41524</c:v>
                </c:pt>
                <c:pt idx="230">
                  <c:v>41525</c:v>
                </c:pt>
                <c:pt idx="231">
                  <c:v>41526</c:v>
                </c:pt>
                <c:pt idx="232">
                  <c:v>41527</c:v>
                </c:pt>
                <c:pt idx="233">
                  <c:v>41528</c:v>
                </c:pt>
                <c:pt idx="234">
                  <c:v>41529</c:v>
                </c:pt>
                <c:pt idx="235">
                  <c:v>41530</c:v>
                </c:pt>
                <c:pt idx="236">
                  <c:v>41531</c:v>
                </c:pt>
                <c:pt idx="237">
                  <c:v>41532</c:v>
                </c:pt>
                <c:pt idx="238">
                  <c:v>41533</c:v>
                </c:pt>
                <c:pt idx="239">
                  <c:v>41534</c:v>
                </c:pt>
                <c:pt idx="240">
                  <c:v>41535</c:v>
                </c:pt>
                <c:pt idx="241">
                  <c:v>41536</c:v>
                </c:pt>
                <c:pt idx="242">
                  <c:v>41537</c:v>
                </c:pt>
                <c:pt idx="243">
                  <c:v>41538</c:v>
                </c:pt>
                <c:pt idx="244">
                  <c:v>41539</c:v>
                </c:pt>
                <c:pt idx="245">
                  <c:v>41540</c:v>
                </c:pt>
                <c:pt idx="246">
                  <c:v>41541</c:v>
                </c:pt>
                <c:pt idx="247">
                  <c:v>41542</c:v>
                </c:pt>
                <c:pt idx="248">
                  <c:v>41543</c:v>
                </c:pt>
                <c:pt idx="249">
                  <c:v>41544</c:v>
                </c:pt>
                <c:pt idx="250">
                  <c:v>41545</c:v>
                </c:pt>
                <c:pt idx="251">
                  <c:v>41546</c:v>
                </c:pt>
                <c:pt idx="252">
                  <c:v>41547</c:v>
                </c:pt>
                <c:pt idx="253">
                  <c:v>41548</c:v>
                </c:pt>
                <c:pt idx="254">
                  <c:v>41549</c:v>
                </c:pt>
                <c:pt idx="255">
                  <c:v>41550</c:v>
                </c:pt>
                <c:pt idx="256">
                  <c:v>41551</c:v>
                </c:pt>
                <c:pt idx="257">
                  <c:v>41552</c:v>
                </c:pt>
                <c:pt idx="258">
                  <c:v>41553</c:v>
                </c:pt>
                <c:pt idx="259">
                  <c:v>41554</c:v>
                </c:pt>
                <c:pt idx="260">
                  <c:v>41555</c:v>
                </c:pt>
                <c:pt idx="261">
                  <c:v>41556</c:v>
                </c:pt>
                <c:pt idx="262">
                  <c:v>41557</c:v>
                </c:pt>
                <c:pt idx="263">
                  <c:v>41558</c:v>
                </c:pt>
                <c:pt idx="264">
                  <c:v>41559</c:v>
                </c:pt>
                <c:pt idx="265">
                  <c:v>41560</c:v>
                </c:pt>
                <c:pt idx="266">
                  <c:v>41561</c:v>
                </c:pt>
                <c:pt idx="267">
                  <c:v>41562</c:v>
                </c:pt>
                <c:pt idx="268">
                  <c:v>41563</c:v>
                </c:pt>
                <c:pt idx="269">
                  <c:v>41564</c:v>
                </c:pt>
                <c:pt idx="270">
                  <c:v>41565</c:v>
                </c:pt>
                <c:pt idx="271">
                  <c:v>41566</c:v>
                </c:pt>
                <c:pt idx="272">
                  <c:v>41567</c:v>
                </c:pt>
                <c:pt idx="273">
                  <c:v>41568</c:v>
                </c:pt>
                <c:pt idx="274">
                  <c:v>41569</c:v>
                </c:pt>
                <c:pt idx="275">
                  <c:v>41570</c:v>
                </c:pt>
                <c:pt idx="276">
                  <c:v>41571</c:v>
                </c:pt>
                <c:pt idx="277">
                  <c:v>41572</c:v>
                </c:pt>
                <c:pt idx="278">
                  <c:v>41573</c:v>
                </c:pt>
                <c:pt idx="279">
                  <c:v>41574</c:v>
                </c:pt>
                <c:pt idx="280">
                  <c:v>41575</c:v>
                </c:pt>
                <c:pt idx="281">
                  <c:v>41576</c:v>
                </c:pt>
                <c:pt idx="282">
                  <c:v>41577</c:v>
                </c:pt>
                <c:pt idx="283">
                  <c:v>41578</c:v>
                </c:pt>
                <c:pt idx="284">
                  <c:v>41579</c:v>
                </c:pt>
                <c:pt idx="285">
                  <c:v>41580</c:v>
                </c:pt>
                <c:pt idx="286">
                  <c:v>41581</c:v>
                </c:pt>
                <c:pt idx="287">
                  <c:v>41582</c:v>
                </c:pt>
                <c:pt idx="288">
                  <c:v>41583</c:v>
                </c:pt>
                <c:pt idx="289">
                  <c:v>41584</c:v>
                </c:pt>
                <c:pt idx="290">
                  <c:v>41585</c:v>
                </c:pt>
                <c:pt idx="291">
                  <c:v>41586</c:v>
                </c:pt>
                <c:pt idx="292">
                  <c:v>41587</c:v>
                </c:pt>
                <c:pt idx="293">
                  <c:v>41588</c:v>
                </c:pt>
                <c:pt idx="294">
                  <c:v>41589</c:v>
                </c:pt>
                <c:pt idx="295">
                  <c:v>41590</c:v>
                </c:pt>
                <c:pt idx="296">
                  <c:v>41591</c:v>
                </c:pt>
                <c:pt idx="297">
                  <c:v>41592</c:v>
                </c:pt>
                <c:pt idx="298">
                  <c:v>41593</c:v>
                </c:pt>
                <c:pt idx="299">
                  <c:v>41594</c:v>
                </c:pt>
                <c:pt idx="300">
                  <c:v>41595</c:v>
                </c:pt>
                <c:pt idx="301">
                  <c:v>41596</c:v>
                </c:pt>
                <c:pt idx="302">
                  <c:v>41597</c:v>
                </c:pt>
                <c:pt idx="303">
                  <c:v>41598</c:v>
                </c:pt>
                <c:pt idx="304">
                  <c:v>41599</c:v>
                </c:pt>
                <c:pt idx="305">
                  <c:v>41600</c:v>
                </c:pt>
                <c:pt idx="306">
                  <c:v>41601</c:v>
                </c:pt>
                <c:pt idx="307">
                  <c:v>41602</c:v>
                </c:pt>
                <c:pt idx="308">
                  <c:v>41603</c:v>
                </c:pt>
                <c:pt idx="309">
                  <c:v>41604</c:v>
                </c:pt>
                <c:pt idx="310">
                  <c:v>41605</c:v>
                </c:pt>
                <c:pt idx="311">
                  <c:v>41606</c:v>
                </c:pt>
                <c:pt idx="312">
                  <c:v>41607</c:v>
                </c:pt>
                <c:pt idx="313">
                  <c:v>41608</c:v>
                </c:pt>
                <c:pt idx="314">
                  <c:v>41609</c:v>
                </c:pt>
                <c:pt idx="315">
                  <c:v>41610</c:v>
                </c:pt>
                <c:pt idx="316">
                  <c:v>41611</c:v>
                </c:pt>
                <c:pt idx="317">
                  <c:v>41612</c:v>
                </c:pt>
                <c:pt idx="318">
                  <c:v>41613</c:v>
                </c:pt>
                <c:pt idx="319">
                  <c:v>41614</c:v>
                </c:pt>
                <c:pt idx="320">
                  <c:v>41615</c:v>
                </c:pt>
                <c:pt idx="321">
                  <c:v>41616</c:v>
                </c:pt>
                <c:pt idx="322">
                  <c:v>41617</c:v>
                </c:pt>
                <c:pt idx="323">
                  <c:v>41618</c:v>
                </c:pt>
                <c:pt idx="324">
                  <c:v>41619</c:v>
                </c:pt>
                <c:pt idx="325">
                  <c:v>41620</c:v>
                </c:pt>
                <c:pt idx="326">
                  <c:v>41621</c:v>
                </c:pt>
                <c:pt idx="327">
                  <c:v>41622</c:v>
                </c:pt>
                <c:pt idx="328">
                  <c:v>41623</c:v>
                </c:pt>
                <c:pt idx="329">
                  <c:v>41624</c:v>
                </c:pt>
                <c:pt idx="330">
                  <c:v>41625</c:v>
                </c:pt>
                <c:pt idx="331">
                  <c:v>41626</c:v>
                </c:pt>
                <c:pt idx="332">
                  <c:v>41627</c:v>
                </c:pt>
                <c:pt idx="333">
                  <c:v>41628</c:v>
                </c:pt>
                <c:pt idx="334">
                  <c:v>41629</c:v>
                </c:pt>
                <c:pt idx="335">
                  <c:v>41630</c:v>
                </c:pt>
                <c:pt idx="336">
                  <c:v>41631</c:v>
                </c:pt>
                <c:pt idx="337">
                  <c:v>41632</c:v>
                </c:pt>
                <c:pt idx="338">
                  <c:v>41633</c:v>
                </c:pt>
                <c:pt idx="339">
                  <c:v>41634</c:v>
                </c:pt>
                <c:pt idx="340">
                  <c:v>41635</c:v>
                </c:pt>
                <c:pt idx="341">
                  <c:v>41636</c:v>
                </c:pt>
                <c:pt idx="342">
                  <c:v>41637</c:v>
                </c:pt>
                <c:pt idx="343">
                  <c:v>41638</c:v>
                </c:pt>
                <c:pt idx="344">
                  <c:v>41639</c:v>
                </c:pt>
                <c:pt idx="345">
                  <c:v>41640</c:v>
                </c:pt>
                <c:pt idx="346">
                  <c:v>41641</c:v>
                </c:pt>
                <c:pt idx="347">
                  <c:v>41642</c:v>
                </c:pt>
                <c:pt idx="348">
                  <c:v>41643</c:v>
                </c:pt>
                <c:pt idx="349">
                  <c:v>41644</c:v>
                </c:pt>
                <c:pt idx="350">
                  <c:v>41645</c:v>
                </c:pt>
                <c:pt idx="351">
                  <c:v>41646</c:v>
                </c:pt>
                <c:pt idx="352">
                  <c:v>41647</c:v>
                </c:pt>
                <c:pt idx="353">
                  <c:v>41648</c:v>
                </c:pt>
                <c:pt idx="354">
                  <c:v>41649</c:v>
                </c:pt>
                <c:pt idx="355">
                  <c:v>41650</c:v>
                </c:pt>
                <c:pt idx="356">
                  <c:v>41651</c:v>
                </c:pt>
                <c:pt idx="357">
                  <c:v>41652</c:v>
                </c:pt>
                <c:pt idx="358">
                  <c:v>41653</c:v>
                </c:pt>
                <c:pt idx="359">
                  <c:v>41654</c:v>
                </c:pt>
                <c:pt idx="360">
                  <c:v>41655</c:v>
                </c:pt>
                <c:pt idx="361">
                  <c:v>41656</c:v>
                </c:pt>
                <c:pt idx="362">
                  <c:v>41657</c:v>
                </c:pt>
                <c:pt idx="363">
                  <c:v>41658</c:v>
                </c:pt>
                <c:pt idx="364">
                  <c:v>41659</c:v>
                </c:pt>
                <c:pt idx="365">
                  <c:v>41660</c:v>
                </c:pt>
                <c:pt idx="366">
                  <c:v>41661</c:v>
                </c:pt>
                <c:pt idx="367">
                  <c:v>41662</c:v>
                </c:pt>
                <c:pt idx="368">
                  <c:v>41663</c:v>
                </c:pt>
                <c:pt idx="369">
                  <c:v>41664</c:v>
                </c:pt>
                <c:pt idx="370">
                  <c:v>41665</c:v>
                </c:pt>
                <c:pt idx="371">
                  <c:v>41666</c:v>
                </c:pt>
                <c:pt idx="372">
                  <c:v>41667</c:v>
                </c:pt>
                <c:pt idx="373">
                  <c:v>41668</c:v>
                </c:pt>
                <c:pt idx="374">
                  <c:v>41669</c:v>
                </c:pt>
                <c:pt idx="375">
                  <c:v>41670</c:v>
                </c:pt>
                <c:pt idx="376">
                  <c:v>41671</c:v>
                </c:pt>
                <c:pt idx="377">
                  <c:v>41672</c:v>
                </c:pt>
                <c:pt idx="378">
                  <c:v>41673</c:v>
                </c:pt>
                <c:pt idx="379">
                  <c:v>41674</c:v>
                </c:pt>
                <c:pt idx="380">
                  <c:v>41675</c:v>
                </c:pt>
                <c:pt idx="381">
                  <c:v>41676</c:v>
                </c:pt>
                <c:pt idx="382">
                  <c:v>41677</c:v>
                </c:pt>
                <c:pt idx="383">
                  <c:v>41678</c:v>
                </c:pt>
                <c:pt idx="384">
                  <c:v>41679</c:v>
                </c:pt>
                <c:pt idx="385">
                  <c:v>41680</c:v>
                </c:pt>
                <c:pt idx="386">
                  <c:v>41681</c:v>
                </c:pt>
                <c:pt idx="387">
                  <c:v>41682</c:v>
                </c:pt>
                <c:pt idx="388">
                  <c:v>41683</c:v>
                </c:pt>
                <c:pt idx="389">
                  <c:v>41684</c:v>
                </c:pt>
                <c:pt idx="390">
                  <c:v>41685</c:v>
                </c:pt>
                <c:pt idx="391">
                  <c:v>41686</c:v>
                </c:pt>
                <c:pt idx="392">
                  <c:v>41687</c:v>
                </c:pt>
                <c:pt idx="393">
                  <c:v>41688</c:v>
                </c:pt>
                <c:pt idx="394">
                  <c:v>41689</c:v>
                </c:pt>
                <c:pt idx="395">
                  <c:v>41690</c:v>
                </c:pt>
                <c:pt idx="396">
                  <c:v>41691</c:v>
                </c:pt>
                <c:pt idx="397">
                  <c:v>41692</c:v>
                </c:pt>
                <c:pt idx="398">
                  <c:v>41693</c:v>
                </c:pt>
                <c:pt idx="399">
                  <c:v>41694</c:v>
                </c:pt>
                <c:pt idx="400">
                  <c:v>41695</c:v>
                </c:pt>
                <c:pt idx="401">
                  <c:v>41696</c:v>
                </c:pt>
                <c:pt idx="402">
                  <c:v>41697</c:v>
                </c:pt>
                <c:pt idx="403">
                  <c:v>41698</c:v>
                </c:pt>
                <c:pt idx="404">
                  <c:v>41699</c:v>
                </c:pt>
                <c:pt idx="405">
                  <c:v>41700</c:v>
                </c:pt>
                <c:pt idx="406">
                  <c:v>41701</c:v>
                </c:pt>
                <c:pt idx="407">
                  <c:v>41702</c:v>
                </c:pt>
                <c:pt idx="408">
                  <c:v>41703</c:v>
                </c:pt>
                <c:pt idx="409">
                  <c:v>41704</c:v>
                </c:pt>
                <c:pt idx="410">
                  <c:v>41705</c:v>
                </c:pt>
                <c:pt idx="411">
                  <c:v>41706</c:v>
                </c:pt>
                <c:pt idx="412">
                  <c:v>41707</c:v>
                </c:pt>
                <c:pt idx="413">
                  <c:v>41708</c:v>
                </c:pt>
                <c:pt idx="414">
                  <c:v>41709</c:v>
                </c:pt>
                <c:pt idx="415">
                  <c:v>41710</c:v>
                </c:pt>
                <c:pt idx="416">
                  <c:v>41711</c:v>
                </c:pt>
                <c:pt idx="417">
                  <c:v>41712</c:v>
                </c:pt>
                <c:pt idx="418">
                  <c:v>41713</c:v>
                </c:pt>
                <c:pt idx="419">
                  <c:v>41714</c:v>
                </c:pt>
                <c:pt idx="420">
                  <c:v>41715</c:v>
                </c:pt>
                <c:pt idx="421">
                  <c:v>41716</c:v>
                </c:pt>
                <c:pt idx="422">
                  <c:v>41717</c:v>
                </c:pt>
                <c:pt idx="423">
                  <c:v>41718</c:v>
                </c:pt>
                <c:pt idx="424">
                  <c:v>41719</c:v>
                </c:pt>
                <c:pt idx="425">
                  <c:v>41720</c:v>
                </c:pt>
                <c:pt idx="426">
                  <c:v>41721</c:v>
                </c:pt>
                <c:pt idx="427">
                  <c:v>41722</c:v>
                </c:pt>
                <c:pt idx="428">
                  <c:v>41723</c:v>
                </c:pt>
                <c:pt idx="429">
                  <c:v>41724</c:v>
                </c:pt>
                <c:pt idx="430">
                  <c:v>41725</c:v>
                </c:pt>
                <c:pt idx="431">
                  <c:v>41726</c:v>
                </c:pt>
                <c:pt idx="432">
                  <c:v>41727</c:v>
                </c:pt>
                <c:pt idx="433">
                  <c:v>41728</c:v>
                </c:pt>
                <c:pt idx="434">
                  <c:v>41729</c:v>
                </c:pt>
                <c:pt idx="435">
                  <c:v>41730</c:v>
                </c:pt>
                <c:pt idx="436">
                  <c:v>41731</c:v>
                </c:pt>
                <c:pt idx="437">
                  <c:v>41732</c:v>
                </c:pt>
                <c:pt idx="438">
                  <c:v>41733</c:v>
                </c:pt>
                <c:pt idx="439">
                  <c:v>41734</c:v>
                </c:pt>
                <c:pt idx="440">
                  <c:v>41735</c:v>
                </c:pt>
                <c:pt idx="441">
                  <c:v>41736</c:v>
                </c:pt>
                <c:pt idx="442">
                  <c:v>41737</c:v>
                </c:pt>
                <c:pt idx="443">
                  <c:v>41738</c:v>
                </c:pt>
                <c:pt idx="444">
                  <c:v>41739</c:v>
                </c:pt>
                <c:pt idx="445">
                  <c:v>41740</c:v>
                </c:pt>
                <c:pt idx="446">
                  <c:v>41741</c:v>
                </c:pt>
                <c:pt idx="447">
                  <c:v>41742</c:v>
                </c:pt>
                <c:pt idx="448">
                  <c:v>41743</c:v>
                </c:pt>
                <c:pt idx="449">
                  <c:v>41744</c:v>
                </c:pt>
                <c:pt idx="450">
                  <c:v>41745</c:v>
                </c:pt>
                <c:pt idx="451">
                  <c:v>41746</c:v>
                </c:pt>
                <c:pt idx="452">
                  <c:v>41747</c:v>
                </c:pt>
                <c:pt idx="453">
                  <c:v>41748</c:v>
                </c:pt>
                <c:pt idx="454">
                  <c:v>41749</c:v>
                </c:pt>
                <c:pt idx="455">
                  <c:v>41750</c:v>
                </c:pt>
                <c:pt idx="456">
                  <c:v>41751</c:v>
                </c:pt>
                <c:pt idx="457">
                  <c:v>41752</c:v>
                </c:pt>
                <c:pt idx="458">
                  <c:v>41753</c:v>
                </c:pt>
                <c:pt idx="459">
                  <c:v>41754</c:v>
                </c:pt>
                <c:pt idx="460">
                  <c:v>41755</c:v>
                </c:pt>
                <c:pt idx="461">
                  <c:v>41756</c:v>
                </c:pt>
                <c:pt idx="462">
                  <c:v>41757</c:v>
                </c:pt>
                <c:pt idx="463">
                  <c:v>41758</c:v>
                </c:pt>
                <c:pt idx="464">
                  <c:v>41759</c:v>
                </c:pt>
                <c:pt idx="465">
                  <c:v>41760</c:v>
                </c:pt>
                <c:pt idx="466">
                  <c:v>41761</c:v>
                </c:pt>
                <c:pt idx="467">
                  <c:v>41762</c:v>
                </c:pt>
                <c:pt idx="468">
                  <c:v>41763</c:v>
                </c:pt>
                <c:pt idx="469">
                  <c:v>41764</c:v>
                </c:pt>
                <c:pt idx="470">
                  <c:v>41765</c:v>
                </c:pt>
                <c:pt idx="471">
                  <c:v>41766</c:v>
                </c:pt>
                <c:pt idx="472">
                  <c:v>41767</c:v>
                </c:pt>
                <c:pt idx="473">
                  <c:v>41768</c:v>
                </c:pt>
                <c:pt idx="474">
                  <c:v>41769</c:v>
                </c:pt>
                <c:pt idx="475">
                  <c:v>41770</c:v>
                </c:pt>
                <c:pt idx="476">
                  <c:v>41771</c:v>
                </c:pt>
                <c:pt idx="477">
                  <c:v>41772</c:v>
                </c:pt>
                <c:pt idx="478">
                  <c:v>41773</c:v>
                </c:pt>
                <c:pt idx="479">
                  <c:v>41774</c:v>
                </c:pt>
                <c:pt idx="480">
                  <c:v>41775</c:v>
                </c:pt>
                <c:pt idx="481">
                  <c:v>41776</c:v>
                </c:pt>
                <c:pt idx="482">
                  <c:v>41777</c:v>
                </c:pt>
                <c:pt idx="483">
                  <c:v>41778</c:v>
                </c:pt>
                <c:pt idx="484">
                  <c:v>41779</c:v>
                </c:pt>
                <c:pt idx="485">
                  <c:v>41780</c:v>
                </c:pt>
                <c:pt idx="486">
                  <c:v>41781</c:v>
                </c:pt>
                <c:pt idx="487">
                  <c:v>41782</c:v>
                </c:pt>
                <c:pt idx="488">
                  <c:v>41783</c:v>
                </c:pt>
                <c:pt idx="489">
                  <c:v>41784</c:v>
                </c:pt>
                <c:pt idx="490">
                  <c:v>41785</c:v>
                </c:pt>
                <c:pt idx="491">
                  <c:v>41786</c:v>
                </c:pt>
                <c:pt idx="492">
                  <c:v>41787</c:v>
                </c:pt>
                <c:pt idx="493">
                  <c:v>41788</c:v>
                </c:pt>
                <c:pt idx="494">
                  <c:v>41789</c:v>
                </c:pt>
                <c:pt idx="495">
                  <c:v>41790</c:v>
                </c:pt>
                <c:pt idx="496">
                  <c:v>41791</c:v>
                </c:pt>
                <c:pt idx="497">
                  <c:v>41792</c:v>
                </c:pt>
                <c:pt idx="498">
                  <c:v>41793</c:v>
                </c:pt>
                <c:pt idx="499">
                  <c:v>41794</c:v>
                </c:pt>
                <c:pt idx="500">
                  <c:v>41795</c:v>
                </c:pt>
                <c:pt idx="501">
                  <c:v>41796</c:v>
                </c:pt>
                <c:pt idx="502">
                  <c:v>41797</c:v>
                </c:pt>
                <c:pt idx="503">
                  <c:v>41798</c:v>
                </c:pt>
                <c:pt idx="504">
                  <c:v>41799</c:v>
                </c:pt>
                <c:pt idx="505">
                  <c:v>41800</c:v>
                </c:pt>
                <c:pt idx="506">
                  <c:v>41801</c:v>
                </c:pt>
                <c:pt idx="507">
                  <c:v>41802</c:v>
                </c:pt>
                <c:pt idx="508">
                  <c:v>41803</c:v>
                </c:pt>
                <c:pt idx="509">
                  <c:v>41804</c:v>
                </c:pt>
                <c:pt idx="510">
                  <c:v>41805</c:v>
                </c:pt>
                <c:pt idx="511">
                  <c:v>41806</c:v>
                </c:pt>
                <c:pt idx="512">
                  <c:v>41807</c:v>
                </c:pt>
                <c:pt idx="513">
                  <c:v>41808</c:v>
                </c:pt>
                <c:pt idx="514">
                  <c:v>41809</c:v>
                </c:pt>
                <c:pt idx="515">
                  <c:v>41810</c:v>
                </c:pt>
                <c:pt idx="516">
                  <c:v>41811</c:v>
                </c:pt>
                <c:pt idx="517">
                  <c:v>41812</c:v>
                </c:pt>
                <c:pt idx="518">
                  <c:v>41813</c:v>
                </c:pt>
                <c:pt idx="519">
                  <c:v>41814</c:v>
                </c:pt>
                <c:pt idx="520">
                  <c:v>41815</c:v>
                </c:pt>
                <c:pt idx="521">
                  <c:v>41816</c:v>
                </c:pt>
                <c:pt idx="522">
                  <c:v>41817</c:v>
                </c:pt>
                <c:pt idx="523">
                  <c:v>41818</c:v>
                </c:pt>
                <c:pt idx="524">
                  <c:v>41819</c:v>
                </c:pt>
                <c:pt idx="525">
                  <c:v>41820</c:v>
                </c:pt>
                <c:pt idx="526">
                  <c:v>41821</c:v>
                </c:pt>
                <c:pt idx="527">
                  <c:v>41822</c:v>
                </c:pt>
                <c:pt idx="528">
                  <c:v>41823</c:v>
                </c:pt>
                <c:pt idx="529">
                  <c:v>41824</c:v>
                </c:pt>
                <c:pt idx="530">
                  <c:v>41825</c:v>
                </c:pt>
                <c:pt idx="531">
                  <c:v>41826</c:v>
                </c:pt>
                <c:pt idx="532">
                  <c:v>41827</c:v>
                </c:pt>
                <c:pt idx="533">
                  <c:v>41828</c:v>
                </c:pt>
                <c:pt idx="534">
                  <c:v>41829</c:v>
                </c:pt>
                <c:pt idx="535">
                  <c:v>41830</c:v>
                </c:pt>
                <c:pt idx="536">
                  <c:v>41831</c:v>
                </c:pt>
                <c:pt idx="537">
                  <c:v>41832</c:v>
                </c:pt>
                <c:pt idx="538">
                  <c:v>41833</c:v>
                </c:pt>
                <c:pt idx="539">
                  <c:v>41834</c:v>
                </c:pt>
                <c:pt idx="540">
                  <c:v>41835</c:v>
                </c:pt>
                <c:pt idx="541">
                  <c:v>41836</c:v>
                </c:pt>
                <c:pt idx="542">
                  <c:v>41837</c:v>
                </c:pt>
                <c:pt idx="543">
                  <c:v>41838</c:v>
                </c:pt>
                <c:pt idx="544">
                  <c:v>41839</c:v>
                </c:pt>
                <c:pt idx="545">
                  <c:v>41840</c:v>
                </c:pt>
                <c:pt idx="546">
                  <c:v>41841</c:v>
                </c:pt>
                <c:pt idx="547">
                  <c:v>41842</c:v>
                </c:pt>
                <c:pt idx="548">
                  <c:v>41843</c:v>
                </c:pt>
                <c:pt idx="549">
                  <c:v>41844</c:v>
                </c:pt>
                <c:pt idx="550">
                  <c:v>41845</c:v>
                </c:pt>
                <c:pt idx="551">
                  <c:v>41846</c:v>
                </c:pt>
                <c:pt idx="552">
                  <c:v>41847</c:v>
                </c:pt>
                <c:pt idx="553">
                  <c:v>41848</c:v>
                </c:pt>
                <c:pt idx="554">
                  <c:v>41849</c:v>
                </c:pt>
                <c:pt idx="555">
                  <c:v>41850</c:v>
                </c:pt>
                <c:pt idx="556">
                  <c:v>41851</c:v>
                </c:pt>
                <c:pt idx="557">
                  <c:v>41852</c:v>
                </c:pt>
                <c:pt idx="558">
                  <c:v>41853</c:v>
                </c:pt>
                <c:pt idx="559">
                  <c:v>41854</c:v>
                </c:pt>
                <c:pt idx="560">
                  <c:v>41855</c:v>
                </c:pt>
                <c:pt idx="561">
                  <c:v>41856</c:v>
                </c:pt>
                <c:pt idx="562">
                  <c:v>41857</c:v>
                </c:pt>
                <c:pt idx="563">
                  <c:v>41858</c:v>
                </c:pt>
                <c:pt idx="564">
                  <c:v>41859</c:v>
                </c:pt>
                <c:pt idx="565">
                  <c:v>41860</c:v>
                </c:pt>
                <c:pt idx="566">
                  <c:v>41861</c:v>
                </c:pt>
                <c:pt idx="567">
                  <c:v>41862</c:v>
                </c:pt>
                <c:pt idx="568">
                  <c:v>41863</c:v>
                </c:pt>
                <c:pt idx="569">
                  <c:v>41864</c:v>
                </c:pt>
                <c:pt idx="570">
                  <c:v>41865</c:v>
                </c:pt>
                <c:pt idx="571">
                  <c:v>41866</c:v>
                </c:pt>
                <c:pt idx="572">
                  <c:v>41867</c:v>
                </c:pt>
                <c:pt idx="573">
                  <c:v>41868</c:v>
                </c:pt>
                <c:pt idx="574">
                  <c:v>41869</c:v>
                </c:pt>
                <c:pt idx="575">
                  <c:v>41870</c:v>
                </c:pt>
                <c:pt idx="576">
                  <c:v>41871</c:v>
                </c:pt>
                <c:pt idx="577">
                  <c:v>41872</c:v>
                </c:pt>
                <c:pt idx="578">
                  <c:v>41873</c:v>
                </c:pt>
                <c:pt idx="579">
                  <c:v>41874</c:v>
                </c:pt>
                <c:pt idx="580">
                  <c:v>41875</c:v>
                </c:pt>
                <c:pt idx="581">
                  <c:v>41876</c:v>
                </c:pt>
                <c:pt idx="582">
                  <c:v>41877</c:v>
                </c:pt>
                <c:pt idx="583">
                  <c:v>41878</c:v>
                </c:pt>
                <c:pt idx="584">
                  <c:v>41879</c:v>
                </c:pt>
                <c:pt idx="585">
                  <c:v>41880</c:v>
                </c:pt>
                <c:pt idx="586">
                  <c:v>41881</c:v>
                </c:pt>
                <c:pt idx="587">
                  <c:v>41882</c:v>
                </c:pt>
                <c:pt idx="588">
                  <c:v>41883</c:v>
                </c:pt>
                <c:pt idx="589">
                  <c:v>41884</c:v>
                </c:pt>
                <c:pt idx="590">
                  <c:v>41885</c:v>
                </c:pt>
                <c:pt idx="591">
                  <c:v>41886</c:v>
                </c:pt>
                <c:pt idx="592">
                  <c:v>41887</c:v>
                </c:pt>
                <c:pt idx="593">
                  <c:v>41888</c:v>
                </c:pt>
                <c:pt idx="594">
                  <c:v>41889</c:v>
                </c:pt>
                <c:pt idx="595">
                  <c:v>41890</c:v>
                </c:pt>
                <c:pt idx="596">
                  <c:v>41891</c:v>
                </c:pt>
                <c:pt idx="597">
                  <c:v>41892</c:v>
                </c:pt>
                <c:pt idx="598">
                  <c:v>41893</c:v>
                </c:pt>
                <c:pt idx="599">
                  <c:v>41894</c:v>
                </c:pt>
                <c:pt idx="600">
                  <c:v>41895</c:v>
                </c:pt>
                <c:pt idx="601">
                  <c:v>41896</c:v>
                </c:pt>
                <c:pt idx="602">
                  <c:v>41897</c:v>
                </c:pt>
                <c:pt idx="603">
                  <c:v>41898</c:v>
                </c:pt>
                <c:pt idx="604">
                  <c:v>41899</c:v>
                </c:pt>
                <c:pt idx="605">
                  <c:v>41900</c:v>
                </c:pt>
                <c:pt idx="606">
                  <c:v>41901</c:v>
                </c:pt>
                <c:pt idx="607">
                  <c:v>41902</c:v>
                </c:pt>
                <c:pt idx="608">
                  <c:v>41903</c:v>
                </c:pt>
                <c:pt idx="609">
                  <c:v>41904</c:v>
                </c:pt>
                <c:pt idx="610">
                  <c:v>41905</c:v>
                </c:pt>
                <c:pt idx="611">
                  <c:v>41906</c:v>
                </c:pt>
                <c:pt idx="612">
                  <c:v>41907</c:v>
                </c:pt>
                <c:pt idx="613">
                  <c:v>41908</c:v>
                </c:pt>
                <c:pt idx="614">
                  <c:v>41909</c:v>
                </c:pt>
                <c:pt idx="615">
                  <c:v>41910</c:v>
                </c:pt>
                <c:pt idx="616">
                  <c:v>41911</c:v>
                </c:pt>
                <c:pt idx="617">
                  <c:v>41912</c:v>
                </c:pt>
                <c:pt idx="618">
                  <c:v>41913</c:v>
                </c:pt>
                <c:pt idx="619">
                  <c:v>41914</c:v>
                </c:pt>
                <c:pt idx="620">
                  <c:v>41915</c:v>
                </c:pt>
                <c:pt idx="621">
                  <c:v>41916</c:v>
                </c:pt>
                <c:pt idx="622">
                  <c:v>41917</c:v>
                </c:pt>
                <c:pt idx="623">
                  <c:v>41918</c:v>
                </c:pt>
                <c:pt idx="624">
                  <c:v>41919</c:v>
                </c:pt>
                <c:pt idx="625">
                  <c:v>41920</c:v>
                </c:pt>
                <c:pt idx="626">
                  <c:v>41921</c:v>
                </c:pt>
                <c:pt idx="627">
                  <c:v>41922</c:v>
                </c:pt>
                <c:pt idx="628">
                  <c:v>41923</c:v>
                </c:pt>
                <c:pt idx="629">
                  <c:v>41924</c:v>
                </c:pt>
                <c:pt idx="630">
                  <c:v>41925</c:v>
                </c:pt>
                <c:pt idx="631">
                  <c:v>41926</c:v>
                </c:pt>
                <c:pt idx="632">
                  <c:v>41927</c:v>
                </c:pt>
                <c:pt idx="633">
                  <c:v>41928</c:v>
                </c:pt>
                <c:pt idx="634">
                  <c:v>41929</c:v>
                </c:pt>
                <c:pt idx="635">
                  <c:v>41930</c:v>
                </c:pt>
                <c:pt idx="636">
                  <c:v>41931</c:v>
                </c:pt>
                <c:pt idx="637">
                  <c:v>41932</c:v>
                </c:pt>
                <c:pt idx="638">
                  <c:v>41933</c:v>
                </c:pt>
                <c:pt idx="639">
                  <c:v>41934</c:v>
                </c:pt>
                <c:pt idx="640">
                  <c:v>41935</c:v>
                </c:pt>
                <c:pt idx="641">
                  <c:v>41936</c:v>
                </c:pt>
                <c:pt idx="642">
                  <c:v>41937</c:v>
                </c:pt>
                <c:pt idx="643">
                  <c:v>41938</c:v>
                </c:pt>
                <c:pt idx="644">
                  <c:v>41939</c:v>
                </c:pt>
                <c:pt idx="645">
                  <c:v>41940</c:v>
                </c:pt>
                <c:pt idx="646">
                  <c:v>41941</c:v>
                </c:pt>
                <c:pt idx="647">
                  <c:v>41942</c:v>
                </c:pt>
                <c:pt idx="648">
                  <c:v>41943</c:v>
                </c:pt>
                <c:pt idx="649">
                  <c:v>41944</c:v>
                </c:pt>
                <c:pt idx="650">
                  <c:v>41945</c:v>
                </c:pt>
                <c:pt idx="651">
                  <c:v>41946</c:v>
                </c:pt>
                <c:pt idx="652">
                  <c:v>41947</c:v>
                </c:pt>
                <c:pt idx="653">
                  <c:v>41948</c:v>
                </c:pt>
                <c:pt idx="654">
                  <c:v>41949</c:v>
                </c:pt>
                <c:pt idx="655">
                  <c:v>41950</c:v>
                </c:pt>
                <c:pt idx="656">
                  <c:v>41951</c:v>
                </c:pt>
                <c:pt idx="657">
                  <c:v>41952</c:v>
                </c:pt>
                <c:pt idx="658">
                  <c:v>41953</c:v>
                </c:pt>
                <c:pt idx="659">
                  <c:v>41954</c:v>
                </c:pt>
                <c:pt idx="660">
                  <c:v>41955</c:v>
                </c:pt>
                <c:pt idx="661">
                  <c:v>41956</c:v>
                </c:pt>
                <c:pt idx="662">
                  <c:v>41957</c:v>
                </c:pt>
                <c:pt idx="663">
                  <c:v>41958</c:v>
                </c:pt>
                <c:pt idx="664">
                  <c:v>41959</c:v>
                </c:pt>
                <c:pt idx="665">
                  <c:v>41960</c:v>
                </c:pt>
                <c:pt idx="666">
                  <c:v>41961</c:v>
                </c:pt>
                <c:pt idx="667">
                  <c:v>41962</c:v>
                </c:pt>
                <c:pt idx="668">
                  <c:v>41963</c:v>
                </c:pt>
                <c:pt idx="669">
                  <c:v>41964</c:v>
                </c:pt>
                <c:pt idx="670">
                  <c:v>41965</c:v>
                </c:pt>
                <c:pt idx="671">
                  <c:v>41966</c:v>
                </c:pt>
                <c:pt idx="672">
                  <c:v>41967</c:v>
                </c:pt>
                <c:pt idx="673">
                  <c:v>41968</c:v>
                </c:pt>
                <c:pt idx="674">
                  <c:v>41969</c:v>
                </c:pt>
                <c:pt idx="675">
                  <c:v>41970</c:v>
                </c:pt>
                <c:pt idx="676">
                  <c:v>41971</c:v>
                </c:pt>
                <c:pt idx="677">
                  <c:v>41972</c:v>
                </c:pt>
                <c:pt idx="678">
                  <c:v>41973</c:v>
                </c:pt>
                <c:pt idx="679">
                  <c:v>41974</c:v>
                </c:pt>
                <c:pt idx="680">
                  <c:v>41975</c:v>
                </c:pt>
                <c:pt idx="681">
                  <c:v>41976</c:v>
                </c:pt>
                <c:pt idx="682">
                  <c:v>41977</c:v>
                </c:pt>
                <c:pt idx="683">
                  <c:v>41978</c:v>
                </c:pt>
                <c:pt idx="684">
                  <c:v>41979</c:v>
                </c:pt>
                <c:pt idx="685">
                  <c:v>41980</c:v>
                </c:pt>
                <c:pt idx="686">
                  <c:v>41981</c:v>
                </c:pt>
                <c:pt idx="687">
                  <c:v>41982</c:v>
                </c:pt>
                <c:pt idx="688">
                  <c:v>41983</c:v>
                </c:pt>
                <c:pt idx="689">
                  <c:v>41984</c:v>
                </c:pt>
                <c:pt idx="690">
                  <c:v>41985</c:v>
                </c:pt>
                <c:pt idx="691">
                  <c:v>41986</c:v>
                </c:pt>
                <c:pt idx="692">
                  <c:v>41987</c:v>
                </c:pt>
                <c:pt idx="693">
                  <c:v>41988</c:v>
                </c:pt>
                <c:pt idx="694">
                  <c:v>41989</c:v>
                </c:pt>
                <c:pt idx="695">
                  <c:v>41990</c:v>
                </c:pt>
                <c:pt idx="696">
                  <c:v>41991</c:v>
                </c:pt>
                <c:pt idx="697">
                  <c:v>41992</c:v>
                </c:pt>
                <c:pt idx="698">
                  <c:v>41993</c:v>
                </c:pt>
                <c:pt idx="699">
                  <c:v>41994</c:v>
                </c:pt>
                <c:pt idx="700">
                  <c:v>41995</c:v>
                </c:pt>
                <c:pt idx="701">
                  <c:v>41996</c:v>
                </c:pt>
                <c:pt idx="702">
                  <c:v>41997</c:v>
                </c:pt>
                <c:pt idx="703">
                  <c:v>41998</c:v>
                </c:pt>
                <c:pt idx="704">
                  <c:v>41999</c:v>
                </c:pt>
                <c:pt idx="705">
                  <c:v>42000</c:v>
                </c:pt>
                <c:pt idx="706">
                  <c:v>42001</c:v>
                </c:pt>
                <c:pt idx="707">
                  <c:v>42002</c:v>
                </c:pt>
                <c:pt idx="708">
                  <c:v>42003</c:v>
                </c:pt>
                <c:pt idx="709">
                  <c:v>42004</c:v>
                </c:pt>
                <c:pt idx="710">
                  <c:v>42005</c:v>
                </c:pt>
                <c:pt idx="711">
                  <c:v>42006</c:v>
                </c:pt>
                <c:pt idx="712">
                  <c:v>42007</c:v>
                </c:pt>
                <c:pt idx="713">
                  <c:v>42008</c:v>
                </c:pt>
                <c:pt idx="714">
                  <c:v>42009</c:v>
                </c:pt>
                <c:pt idx="715">
                  <c:v>42010</c:v>
                </c:pt>
                <c:pt idx="716">
                  <c:v>42011</c:v>
                </c:pt>
                <c:pt idx="717">
                  <c:v>42012</c:v>
                </c:pt>
                <c:pt idx="718">
                  <c:v>42013</c:v>
                </c:pt>
                <c:pt idx="719">
                  <c:v>42014</c:v>
                </c:pt>
                <c:pt idx="720">
                  <c:v>42015</c:v>
                </c:pt>
                <c:pt idx="721">
                  <c:v>42016</c:v>
                </c:pt>
                <c:pt idx="722">
                  <c:v>42017</c:v>
                </c:pt>
                <c:pt idx="723">
                  <c:v>42018</c:v>
                </c:pt>
                <c:pt idx="724">
                  <c:v>42019</c:v>
                </c:pt>
                <c:pt idx="725">
                  <c:v>42020</c:v>
                </c:pt>
                <c:pt idx="726">
                  <c:v>42021</c:v>
                </c:pt>
                <c:pt idx="727">
                  <c:v>42022</c:v>
                </c:pt>
                <c:pt idx="728">
                  <c:v>42023</c:v>
                </c:pt>
                <c:pt idx="729">
                  <c:v>42024</c:v>
                </c:pt>
                <c:pt idx="730">
                  <c:v>42025</c:v>
                </c:pt>
                <c:pt idx="731">
                  <c:v>42026</c:v>
                </c:pt>
                <c:pt idx="732">
                  <c:v>42027</c:v>
                </c:pt>
                <c:pt idx="733">
                  <c:v>42028</c:v>
                </c:pt>
                <c:pt idx="734">
                  <c:v>42029</c:v>
                </c:pt>
                <c:pt idx="735">
                  <c:v>42030</c:v>
                </c:pt>
                <c:pt idx="736">
                  <c:v>42031</c:v>
                </c:pt>
                <c:pt idx="737">
                  <c:v>42032</c:v>
                </c:pt>
                <c:pt idx="738">
                  <c:v>42033</c:v>
                </c:pt>
                <c:pt idx="739">
                  <c:v>42034</c:v>
                </c:pt>
                <c:pt idx="740">
                  <c:v>42035</c:v>
                </c:pt>
                <c:pt idx="741">
                  <c:v>42036</c:v>
                </c:pt>
                <c:pt idx="742">
                  <c:v>42037</c:v>
                </c:pt>
                <c:pt idx="743">
                  <c:v>42038</c:v>
                </c:pt>
                <c:pt idx="744">
                  <c:v>42039</c:v>
                </c:pt>
                <c:pt idx="745">
                  <c:v>42040</c:v>
                </c:pt>
                <c:pt idx="746">
                  <c:v>42041</c:v>
                </c:pt>
                <c:pt idx="747">
                  <c:v>42042</c:v>
                </c:pt>
                <c:pt idx="748">
                  <c:v>42043</c:v>
                </c:pt>
                <c:pt idx="749">
                  <c:v>42044</c:v>
                </c:pt>
                <c:pt idx="750">
                  <c:v>42045</c:v>
                </c:pt>
                <c:pt idx="751">
                  <c:v>42046</c:v>
                </c:pt>
                <c:pt idx="752">
                  <c:v>42047</c:v>
                </c:pt>
                <c:pt idx="753">
                  <c:v>42048</c:v>
                </c:pt>
                <c:pt idx="754">
                  <c:v>42049</c:v>
                </c:pt>
                <c:pt idx="755">
                  <c:v>42050</c:v>
                </c:pt>
                <c:pt idx="756">
                  <c:v>42051</c:v>
                </c:pt>
                <c:pt idx="757">
                  <c:v>42052</c:v>
                </c:pt>
                <c:pt idx="758">
                  <c:v>42053</c:v>
                </c:pt>
                <c:pt idx="759">
                  <c:v>42054</c:v>
                </c:pt>
                <c:pt idx="760">
                  <c:v>42055</c:v>
                </c:pt>
                <c:pt idx="761">
                  <c:v>42056</c:v>
                </c:pt>
                <c:pt idx="762">
                  <c:v>42057</c:v>
                </c:pt>
                <c:pt idx="763">
                  <c:v>42058</c:v>
                </c:pt>
                <c:pt idx="764">
                  <c:v>42059</c:v>
                </c:pt>
                <c:pt idx="765">
                  <c:v>42060</c:v>
                </c:pt>
                <c:pt idx="766">
                  <c:v>42061</c:v>
                </c:pt>
                <c:pt idx="767">
                  <c:v>42062</c:v>
                </c:pt>
                <c:pt idx="768">
                  <c:v>42063</c:v>
                </c:pt>
                <c:pt idx="769">
                  <c:v>42064</c:v>
                </c:pt>
                <c:pt idx="770">
                  <c:v>42065</c:v>
                </c:pt>
                <c:pt idx="771">
                  <c:v>42066</c:v>
                </c:pt>
                <c:pt idx="772">
                  <c:v>42067</c:v>
                </c:pt>
                <c:pt idx="773">
                  <c:v>42068</c:v>
                </c:pt>
                <c:pt idx="774">
                  <c:v>42069</c:v>
                </c:pt>
                <c:pt idx="775">
                  <c:v>42070</c:v>
                </c:pt>
                <c:pt idx="776">
                  <c:v>42071</c:v>
                </c:pt>
                <c:pt idx="777">
                  <c:v>42072</c:v>
                </c:pt>
                <c:pt idx="778">
                  <c:v>42073</c:v>
                </c:pt>
                <c:pt idx="779">
                  <c:v>42074</c:v>
                </c:pt>
                <c:pt idx="780">
                  <c:v>42075</c:v>
                </c:pt>
                <c:pt idx="781">
                  <c:v>42076</c:v>
                </c:pt>
                <c:pt idx="782">
                  <c:v>42077</c:v>
                </c:pt>
                <c:pt idx="783">
                  <c:v>42078</c:v>
                </c:pt>
                <c:pt idx="784">
                  <c:v>42079</c:v>
                </c:pt>
                <c:pt idx="785">
                  <c:v>42080</c:v>
                </c:pt>
                <c:pt idx="786">
                  <c:v>42081</c:v>
                </c:pt>
                <c:pt idx="787">
                  <c:v>42082</c:v>
                </c:pt>
                <c:pt idx="788">
                  <c:v>42083</c:v>
                </c:pt>
                <c:pt idx="789">
                  <c:v>42084</c:v>
                </c:pt>
                <c:pt idx="790">
                  <c:v>42085</c:v>
                </c:pt>
                <c:pt idx="791">
                  <c:v>42086</c:v>
                </c:pt>
                <c:pt idx="792">
                  <c:v>42087</c:v>
                </c:pt>
                <c:pt idx="793">
                  <c:v>42088</c:v>
                </c:pt>
                <c:pt idx="794">
                  <c:v>42089</c:v>
                </c:pt>
                <c:pt idx="795">
                  <c:v>42090</c:v>
                </c:pt>
                <c:pt idx="796">
                  <c:v>42091</c:v>
                </c:pt>
                <c:pt idx="797">
                  <c:v>42092</c:v>
                </c:pt>
                <c:pt idx="798">
                  <c:v>42093</c:v>
                </c:pt>
                <c:pt idx="799">
                  <c:v>42094</c:v>
                </c:pt>
                <c:pt idx="800">
                  <c:v>42095</c:v>
                </c:pt>
                <c:pt idx="801">
                  <c:v>42096</c:v>
                </c:pt>
                <c:pt idx="802">
                  <c:v>42097</c:v>
                </c:pt>
                <c:pt idx="803">
                  <c:v>42098</c:v>
                </c:pt>
                <c:pt idx="804">
                  <c:v>42099</c:v>
                </c:pt>
                <c:pt idx="805">
                  <c:v>42100</c:v>
                </c:pt>
                <c:pt idx="806">
                  <c:v>42101</c:v>
                </c:pt>
                <c:pt idx="807">
                  <c:v>42102</c:v>
                </c:pt>
                <c:pt idx="808">
                  <c:v>42103</c:v>
                </c:pt>
                <c:pt idx="809">
                  <c:v>42104</c:v>
                </c:pt>
                <c:pt idx="810">
                  <c:v>42105</c:v>
                </c:pt>
                <c:pt idx="811">
                  <c:v>42106</c:v>
                </c:pt>
                <c:pt idx="812">
                  <c:v>42107</c:v>
                </c:pt>
                <c:pt idx="813">
                  <c:v>42108</c:v>
                </c:pt>
                <c:pt idx="814">
                  <c:v>42109</c:v>
                </c:pt>
                <c:pt idx="815">
                  <c:v>42110</c:v>
                </c:pt>
                <c:pt idx="816">
                  <c:v>42111</c:v>
                </c:pt>
                <c:pt idx="817">
                  <c:v>42112</c:v>
                </c:pt>
                <c:pt idx="818">
                  <c:v>42113</c:v>
                </c:pt>
                <c:pt idx="819">
                  <c:v>42114</c:v>
                </c:pt>
                <c:pt idx="820">
                  <c:v>42115</c:v>
                </c:pt>
                <c:pt idx="821">
                  <c:v>42116</c:v>
                </c:pt>
                <c:pt idx="822">
                  <c:v>42117</c:v>
                </c:pt>
                <c:pt idx="823">
                  <c:v>42118</c:v>
                </c:pt>
                <c:pt idx="824">
                  <c:v>42119</c:v>
                </c:pt>
                <c:pt idx="825">
                  <c:v>42120</c:v>
                </c:pt>
                <c:pt idx="826">
                  <c:v>42121</c:v>
                </c:pt>
                <c:pt idx="827">
                  <c:v>42122</c:v>
                </c:pt>
                <c:pt idx="828">
                  <c:v>42123</c:v>
                </c:pt>
                <c:pt idx="829">
                  <c:v>42124</c:v>
                </c:pt>
                <c:pt idx="830">
                  <c:v>42125</c:v>
                </c:pt>
                <c:pt idx="831">
                  <c:v>42126</c:v>
                </c:pt>
                <c:pt idx="832">
                  <c:v>42127</c:v>
                </c:pt>
                <c:pt idx="833">
                  <c:v>42128</c:v>
                </c:pt>
                <c:pt idx="834">
                  <c:v>42129</c:v>
                </c:pt>
                <c:pt idx="835">
                  <c:v>42130</c:v>
                </c:pt>
                <c:pt idx="836">
                  <c:v>42131</c:v>
                </c:pt>
                <c:pt idx="837">
                  <c:v>42132</c:v>
                </c:pt>
                <c:pt idx="838">
                  <c:v>42133</c:v>
                </c:pt>
                <c:pt idx="839">
                  <c:v>42134</c:v>
                </c:pt>
                <c:pt idx="840">
                  <c:v>42135</c:v>
                </c:pt>
                <c:pt idx="841">
                  <c:v>42136</c:v>
                </c:pt>
                <c:pt idx="842">
                  <c:v>42137</c:v>
                </c:pt>
                <c:pt idx="843">
                  <c:v>42138</c:v>
                </c:pt>
                <c:pt idx="844">
                  <c:v>42139</c:v>
                </c:pt>
                <c:pt idx="845">
                  <c:v>42140</c:v>
                </c:pt>
                <c:pt idx="846">
                  <c:v>42141</c:v>
                </c:pt>
                <c:pt idx="847">
                  <c:v>42142</c:v>
                </c:pt>
                <c:pt idx="848">
                  <c:v>42143</c:v>
                </c:pt>
                <c:pt idx="849">
                  <c:v>42144</c:v>
                </c:pt>
                <c:pt idx="850">
                  <c:v>42145</c:v>
                </c:pt>
                <c:pt idx="851">
                  <c:v>42146</c:v>
                </c:pt>
                <c:pt idx="852">
                  <c:v>42147</c:v>
                </c:pt>
                <c:pt idx="853">
                  <c:v>42148</c:v>
                </c:pt>
                <c:pt idx="854">
                  <c:v>42149</c:v>
                </c:pt>
                <c:pt idx="855">
                  <c:v>42150</c:v>
                </c:pt>
                <c:pt idx="856">
                  <c:v>42151</c:v>
                </c:pt>
                <c:pt idx="857">
                  <c:v>42152</c:v>
                </c:pt>
                <c:pt idx="858">
                  <c:v>42153</c:v>
                </c:pt>
                <c:pt idx="859">
                  <c:v>42154</c:v>
                </c:pt>
                <c:pt idx="860">
                  <c:v>42155</c:v>
                </c:pt>
                <c:pt idx="861">
                  <c:v>42156</c:v>
                </c:pt>
                <c:pt idx="862">
                  <c:v>42157</c:v>
                </c:pt>
                <c:pt idx="863">
                  <c:v>42158</c:v>
                </c:pt>
                <c:pt idx="864">
                  <c:v>42159</c:v>
                </c:pt>
                <c:pt idx="865">
                  <c:v>42160</c:v>
                </c:pt>
                <c:pt idx="866">
                  <c:v>42161</c:v>
                </c:pt>
                <c:pt idx="867">
                  <c:v>42162</c:v>
                </c:pt>
                <c:pt idx="868">
                  <c:v>42163</c:v>
                </c:pt>
                <c:pt idx="869">
                  <c:v>42164</c:v>
                </c:pt>
                <c:pt idx="870">
                  <c:v>42165</c:v>
                </c:pt>
                <c:pt idx="871">
                  <c:v>42166</c:v>
                </c:pt>
                <c:pt idx="872">
                  <c:v>42167</c:v>
                </c:pt>
                <c:pt idx="873">
                  <c:v>42168</c:v>
                </c:pt>
                <c:pt idx="874">
                  <c:v>42169</c:v>
                </c:pt>
                <c:pt idx="875">
                  <c:v>42170</c:v>
                </c:pt>
                <c:pt idx="876">
                  <c:v>42171</c:v>
                </c:pt>
                <c:pt idx="877">
                  <c:v>42172</c:v>
                </c:pt>
                <c:pt idx="878">
                  <c:v>42173</c:v>
                </c:pt>
                <c:pt idx="879">
                  <c:v>42174</c:v>
                </c:pt>
                <c:pt idx="880">
                  <c:v>42175</c:v>
                </c:pt>
                <c:pt idx="881">
                  <c:v>42176</c:v>
                </c:pt>
                <c:pt idx="882">
                  <c:v>42177</c:v>
                </c:pt>
                <c:pt idx="883">
                  <c:v>42178</c:v>
                </c:pt>
                <c:pt idx="884">
                  <c:v>42179</c:v>
                </c:pt>
                <c:pt idx="885">
                  <c:v>42180</c:v>
                </c:pt>
                <c:pt idx="886">
                  <c:v>42181</c:v>
                </c:pt>
                <c:pt idx="887">
                  <c:v>42182</c:v>
                </c:pt>
                <c:pt idx="888">
                  <c:v>42183</c:v>
                </c:pt>
                <c:pt idx="889">
                  <c:v>42184</c:v>
                </c:pt>
                <c:pt idx="890">
                  <c:v>42185</c:v>
                </c:pt>
                <c:pt idx="891">
                  <c:v>42186</c:v>
                </c:pt>
                <c:pt idx="892">
                  <c:v>42187</c:v>
                </c:pt>
                <c:pt idx="893">
                  <c:v>42188</c:v>
                </c:pt>
                <c:pt idx="894">
                  <c:v>42189</c:v>
                </c:pt>
                <c:pt idx="895">
                  <c:v>42190</c:v>
                </c:pt>
                <c:pt idx="896">
                  <c:v>42191</c:v>
                </c:pt>
                <c:pt idx="897">
                  <c:v>42192</c:v>
                </c:pt>
                <c:pt idx="898">
                  <c:v>42193</c:v>
                </c:pt>
                <c:pt idx="899">
                  <c:v>42194</c:v>
                </c:pt>
                <c:pt idx="900">
                  <c:v>42195</c:v>
                </c:pt>
                <c:pt idx="901">
                  <c:v>42196</c:v>
                </c:pt>
                <c:pt idx="902">
                  <c:v>42197</c:v>
                </c:pt>
                <c:pt idx="903">
                  <c:v>42198</c:v>
                </c:pt>
                <c:pt idx="904">
                  <c:v>42199</c:v>
                </c:pt>
                <c:pt idx="905">
                  <c:v>42200</c:v>
                </c:pt>
                <c:pt idx="906">
                  <c:v>42201</c:v>
                </c:pt>
                <c:pt idx="907">
                  <c:v>42202</c:v>
                </c:pt>
                <c:pt idx="908">
                  <c:v>42203</c:v>
                </c:pt>
                <c:pt idx="909">
                  <c:v>42204</c:v>
                </c:pt>
                <c:pt idx="910">
                  <c:v>42205</c:v>
                </c:pt>
                <c:pt idx="911">
                  <c:v>42206</c:v>
                </c:pt>
                <c:pt idx="912">
                  <c:v>42207</c:v>
                </c:pt>
                <c:pt idx="913">
                  <c:v>42208</c:v>
                </c:pt>
                <c:pt idx="914">
                  <c:v>42209</c:v>
                </c:pt>
                <c:pt idx="915">
                  <c:v>42210</c:v>
                </c:pt>
                <c:pt idx="916">
                  <c:v>42211</c:v>
                </c:pt>
                <c:pt idx="917">
                  <c:v>42212</c:v>
                </c:pt>
                <c:pt idx="918">
                  <c:v>42213</c:v>
                </c:pt>
                <c:pt idx="919">
                  <c:v>42214</c:v>
                </c:pt>
                <c:pt idx="920">
                  <c:v>42215</c:v>
                </c:pt>
                <c:pt idx="921">
                  <c:v>42216</c:v>
                </c:pt>
                <c:pt idx="922">
                  <c:v>42217</c:v>
                </c:pt>
                <c:pt idx="923">
                  <c:v>42218</c:v>
                </c:pt>
                <c:pt idx="924">
                  <c:v>42219</c:v>
                </c:pt>
                <c:pt idx="925">
                  <c:v>42220</c:v>
                </c:pt>
                <c:pt idx="926">
                  <c:v>42221</c:v>
                </c:pt>
                <c:pt idx="927">
                  <c:v>42222</c:v>
                </c:pt>
                <c:pt idx="928">
                  <c:v>42223</c:v>
                </c:pt>
                <c:pt idx="929">
                  <c:v>42224</c:v>
                </c:pt>
                <c:pt idx="930">
                  <c:v>42225</c:v>
                </c:pt>
                <c:pt idx="931">
                  <c:v>42226</c:v>
                </c:pt>
                <c:pt idx="932">
                  <c:v>42227</c:v>
                </c:pt>
                <c:pt idx="933">
                  <c:v>42228</c:v>
                </c:pt>
                <c:pt idx="934">
                  <c:v>42229</c:v>
                </c:pt>
                <c:pt idx="935">
                  <c:v>42230</c:v>
                </c:pt>
                <c:pt idx="936">
                  <c:v>42231</c:v>
                </c:pt>
                <c:pt idx="937">
                  <c:v>42232</c:v>
                </c:pt>
                <c:pt idx="938">
                  <c:v>42233</c:v>
                </c:pt>
                <c:pt idx="939">
                  <c:v>42234</c:v>
                </c:pt>
                <c:pt idx="940">
                  <c:v>42235</c:v>
                </c:pt>
                <c:pt idx="941">
                  <c:v>42236</c:v>
                </c:pt>
                <c:pt idx="942">
                  <c:v>42237</c:v>
                </c:pt>
                <c:pt idx="943">
                  <c:v>42238</c:v>
                </c:pt>
                <c:pt idx="944">
                  <c:v>42239</c:v>
                </c:pt>
                <c:pt idx="945">
                  <c:v>42240</c:v>
                </c:pt>
                <c:pt idx="946">
                  <c:v>42241</c:v>
                </c:pt>
                <c:pt idx="947">
                  <c:v>42242</c:v>
                </c:pt>
                <c:pt idx="948">
                  <c:v>42243</c:v>
                </c:pt>
                <c:pt idx="949">
                  <c:v>42244</c:v>
                </c:pt>
                <c:pt idx="950">
                  <c:v>42245</c:v>
                </c:pt>
                <c:pt idx="951">
                  <c:v>42246</c:v>
                </c:pt>
                <c:pt idx="952">
                  <c:v>42247</c:v>
                </c:pt>
                <c:pt idx="953">
                  <c:v>42248</c:v>
                </c:pt>
                <c:pt idx="954">
                  <c:v>42249</c:v>
                </c:pt>
                <c:pt idx="955">
                  <c:v>42250</c:v>
                </c:pt>
                <c:pt idx="956">
                  <c:v>42251</c:v>
                </c:pt>
                <c:pt idx="957">
                  <c:v>42252</c:v>
                </c:pt>
                <c:pt idx="958">
                  <c:v>42253</c:v>
                </c:pt>
                <c:pt idx="959">
                  <c:v>42254</c:v>
                </c:pt>
                <c:pt idx="960">
                  <c:v>42255</c:v>
                </c:pt>
                <c:pt idx="961">
                  <c:v>42256</c:v>
                </c:pt>
                <c:pt idx="962">
                  <c:v>42257</c:v>
                </c:pt>
                <c:pt idx="963">
                  <c:v>42258</c:v>
                </c:pt>
                <c:pt idx="964">
                  <c:v>42259</c:v>
                </c:pt>
                <c:pt idx="965">
                  <c:v>42260</c:v>
                </c:pt>
                <c:pt idx="966">
                  <c:v>42261</c:v>
                </c:pt>
                <c:pt idx="967">
                  <c:v>42262</c:v>
                </c:pt>
                <c:pt idx="968">
                  <c:v>42263</c:v>
                </c:pt>
                <c:pt idx="969">
                  <c:v>42264</c:v>
                </c:pt>
                <c:pt idx="970">
                  <c:v>42265</c:v>
                </c:pt>
                <c:pt idx="971">
                  <c:v>42266</c:v>
                </c:pt>
                <c:pt idx="972">
                  <c:v>42267</c:v>
                </c:pt>
                <c:pt idx="973">
                  <c:v>42268</c:v>
                </c:pt>
                <c:pt idx="974">
                  <c:v>42269</c:v>
                </c:pt>
                <c:pt idx="975">
                  <c:v>42270</c:v>
                </c:pt>
                <c:pt idx="976">
                  <c:v>42271</c:v>
                </c:pt>
                <c:pt idx="977">
                  <c:v>42272</c:v>
                </c:pt>
                <c:pt idx="978">
                  <c:v>42273</c:v>
                </c:pt>
                <c:pt idx="979">
                  <c:v>42274</c:v>
                </c:pt>
                <c:pt idx="980">
                  <c:v>42275</c:v>
                </c:pt>
                <c:pt idx="981">
                  <c:v>42276</c:v>
                </c:pt>
                <c:pt idx="982">
                  <c:v>42277</c:v>
                </c:pt>
                <c:pt idx="983">
                  <c:v>42278</c:v>
                </c:pt>
                <c:pt idx="984">
                  <c:v>42279</c:v>
                </c:pt>
                <c:pt idx="985">
                  <c:v>42280</c:v>
                </c:pt>
                <c:pt idx="986">
                  <c:v>42281</c:v>
                </c:pt>
                <c:pt idx="987">
                  <c:v>42282</c:v>
                </c:pt>
                <c:pt idx="988">
                  <c:v>42283</c:v>
                </c:pt>
                <c:pt idx="989">
                  <c:v>42284</c:v>
                </c:pt>
                <c:pt idx="990">
                  <c:v>42285</c:v>
                </c:pt>
                <c:pt idx="991">
                  <c:v>42286</c:v>
                </c:pt>
                <c:pt idx="992">
                  <c:v>42287</c:v>
                </c:pt>
                <c:pt idx="993">
                  <c:v>42288</c:v>
                </c:pt>
                <c:pt idx="994">
                  <c:v>42289</c:v>
                </c:pt>
                <c:pt idx="995">
                  <c:v>42290</c:v>
                </c:pt>
                <c:pt idx="996">
                  <c:v>42291</c:v>
                </c:pt>
                <c:pt idx="997">
                  <c:v>42292</c:v>
                </c:pt>
                <c:pt idx="998">
                  <c:v>42293</c:v>
                </c:pt>
                <c:pt idx="999">
                  <c:v>42294</c:v>
                </c:pt>
                <c:pt idx="1000">
                  <c:v>42295</c:v>
                </c:pt>
                <c:pt idx="1001">
                  <c:v>42296</c:v>
                </c:pt>
                <c:pt idx="1002">
                  <c:v>42297</c:v>
                </c:pt>
                <c:pt idx="1003">
                  <c:v>42298</c:v>
                </c:pt>
                <c:pt idx="1004">
                  <c:v>42299</c:v>
                </c:pt>
                <c:pt idx="1005">
                  <c:v>42300</c:v>
                </c:pt>
                <c:pt idx="1006">
                  <c:v>42301</c:v>
                </c:pt>
                <c:pt idx="1007">
                  <c:v>42302</c:v>
                </c:pt>
                <c:pt idx="1008">
                  <c:v>42303</c:v>
                </c:pt>
                <c:pt idx="1009">
                  <c:v>42304</c:v>
                </c:pt>
                <c:pt idx="1010">
                  <c:v>42305</c:v>
                </c:pt>
                <c:pt idx="1011">
                  <c:v>42306</c:v>
                </c:pt>
                <c:pt idx="1012">
                  <c:v>42307</c:v>
                </c:pt>
                <c:pt idx="1013">
                  <c:v>42308</c:v>
                </c:pt>
                <c:pt idx="1014">
                  <c:v>42309</c:v>
                </c:pt>
                <c:pt idx="1015">
                  <c:v>42310</c:v>
                </c:pt>
                <c:pt idx="1016">
                  <c:v>42311</c:v>
                </c:pt>
                <c:pt idx="1017">
                  <c:v>42312</c:v>
                </c:pt>
                <c:pt idx="1018">
                  <c:v>42313</c:v>
                </c:pt>
                <c:pt idx="1019">
                  <c:v>42314</c:v>
                </c:pt>
                <c:pt idx="1020">
                  <c:v>42315</c:v>
                </c:pt>
                <c:pt idx="1021">
                  <c:v>42316</c:v>
                </c:pt>
                <c:pt idx="1022">
                  <c:v>42317</c:v>
                </c:pt>
                <c:pt idx="1023">
                  <c:v>42318</c:v>
                </c:pt>
                <c:pt idx="1024">
                  <c:v>42319</c:v>
                </c:pt>
                <c:pt idx="1025">
                  <c:v>42320</c:v>
                </c:pt>
                <c:pt idx="1026">
                  <c:v>42321</c:v>
                </c:pt>
                <c:pt idx="1027">
                  <c:v>42322</c:v>
                </c:pt>
                <c:pt idx="1028">
                  <c:v>42323</c:v>
                </c:pt>
                <c:pt idx="1029">
                  <c:v>42324</c:v>
                </c:pt>
                <c:pt idx="1030">
                  <c:v>42325</c:v>
                </c:pt>
                <c:pt idx="1031">
                  <c:v>42326</c:v>
                </c:pt>
                <c:pt idx="1032">
                  <c:v>42327</c:v>
                </c:pt>
                <c:pt idx="1033">
                  <c:v>42328</c:v>
                </c:pt>
                <c:pt idx="1034">
                  <c:v>42329</c:v>
                </c:pt>
                <c:pt idx="1035">
                  <c:v>42330</c:v>
                </c:pt>
                <c:pt idx="1036">
                  <c:v>42331</c:v>
                </c:pt>
                <c:pt idx="1037">
                  <c:v>42332</c:v>
                </c:pt>
                <c:pt idx="1038">
                  <c:v>42333</c:v>
                </c:pt>
                <c:pt idx="1039">
                  <c:v>42334</c:v>
                </c:pt>
                <c:pt idx="1040">
                  <c:v>42335</c:v>
                </c:pt>
                <c:pt idx="1041">
                  <c:v>42336</c:v>
                </c:pt>
                <c:pt idx="1042">
                  <c:v>42337</c:v>
                </c:pt>
                <c:pt idx="1043">
                  <c:v>42338</c:v>
                </c:pt>
                <c:pt idx="1044">
                  <c:v>42339</c:v>
                </c:pt>
                <c:pt idx="1045">
                  <c:v>42340</c:v>
                </c:pt>
                <c:pt idx="1046">
                  <c:v>42341</c:v>
                </c:pt>
                <c:pt idx="1047">
                  <c:v>42342</c:v>
                </c:pt>
                <c:pt idx="1048">
                  <c:v>42343</c:v>
                </c:pt>
                <c:pt idx="1049">
                  <c:v>42344</c:v>
                </c:pt>
                <c:pt idx="1050">
                  <c:v>42345</c:v>
                </c:pt>
                <c:pt idx="1051">
                  <c:v>42346</c:v>
                </c:pt>
                <c:pt idx="1052">
                  <c:v>42347</c:v>
                </c:pt>
                <c:pt idx="1053">
                  <c:v>42348</c:v>
                </c:pt>
                <c:pt idx="1054">
                  <c:v>42349</c:v>
                </c:pt>
                <c:pt idx="1055">
                  <c:v>42350</c:v>
                </c:pt>
                <c:pt idx="1056">
                  <c:v>42351</c:v>
                </c:pt>
                <c:pt idx="1057">
                  <c:v>42352</c:v>
                </c:pt>
                <c:pt idx="1058">
                  <c:v>42353</c:v>
                </c:pt>
                <c:pt idx="1059">
                  <c:v>42354</c:v>
                </c:pt>
                <c:pt idx="1060">
                  <c:v>42355</c:v>
                </c:pt>
                <c:pt idx="1061">
                  <c:v>42356</c:v>
                </c:pt>
                <c:pt idx="1062">
                  <c:v>42357</c:v>
                </c:pt>
                <c:pt idx="1063">
                  <c:v>42358</c:v>
                </c:pt>
                <c:pt idx="1064">
                  <c:v>42359</c:v>
                </c:pt>
                <c:pt idx="1065">
                  <c:v>42360</c:v>
                </c:pt>
                <c:pt idx="1066">
                  <c:v>42361</c:v>
                </c:pt>
                <c:pt idx="1067">
                  <c:v>42362</c:v>
                </c:pt>
                <c:pt idx="1068">
                  <c:v>42363</c:v>
                </c:pt>
                <c:pt idx="1069">
                  <c:v>42364</c:v>
                </c:pt>
                <c:pt idx="1070">
                  <c:v>42365</c:v>
                </c:pt>
                <c:pt idx="1071">
                  <c:v>42366</c:v>
                </c:pt>
                <c:pt idx="1072">
                  <c:v>42367</c:v>
                </c:pt>
                <c:pt idx="1073">
                  <c:v>42368</c:v>
                </c:pt>
                <c:pt idx="1074">
                  <c:v>42369</c:v>
                </c:pt>
                <c:pt idx="1075">
                  <c:v>42370</c:v>
                </c:pt>
                <c:pt idx="1076">
                  <c:v>42371</c:v>
                </c:pt>
                <c:pt idx="1077">
                  <c:v>42372</c:v>
                </c:pt>
                <c:pt idx="1078">
                  <c:v>42373</c:v>
                </c:pt>
                <c:pt idx="1079">
                  <c:v>42374</c:v>
                </c:pt>
                <c:pt idx="1080">
                  <c:v>42375</c:v>
                </c:pt>
                <c:pt idx="1081">
                  <c:v>42376</c:v>
                </c:pt>
                <c:pt idx="1082">
                  <c:v>42377</c:v>
                </c:pt>
                <c:pt idx="1083">
                  <c:v>42378</c:v>
                </c:pt>
                <c:pt idx="1084">
                  <c:v>42379</c:v>
                </c:pt>
                <c:pt idx="1085">
                  <c:v>42380</c:v>
                </c:pt>
                <c:pt idx="1086">
                  <c:v>42381</c:v>
                </c:pt>
                <c:pt idx="1087">
                  <c:v>42382</c:v>
                </c:pt>
                <c:pt idx="1088">
                  <c:v>42383</c:v>
                </c:pt>
                <c:pt idx="1089">
                  <c:v>42384</c:v>
                </c:pt>
                <c:pt idx="1090">
                  <c:v>42385</c:v>
                </c:pt>
                <c:pt idx="1091">
                  <c:v>42386</c:v>
                </c:pt>
                <c:pt idx="1092">
                  <c:v>42387</c:v>
                </c:pt>
                <c:pt idx="1093">
                  <c:v>42388</c:v>
                </c:pt>
                <c:pt idx="1094">
                  <c:v>42389</c:v>
                </c:pt>
                <c:pt idx="1095">
                  <c:v>42390</c:v>
                </c:pt>
                <c:pt idx="1096">
                  <c:v>42391</c:v>
                </c:pt>
                <c:pt idx="1097">
                  <c:v>42392</c:v>
                </c:pt>
                <c:pt idx="1098">
                  <c:v>42393</c:v>
                </c:pt>
                <c:pt idx="1099">
                  <c:v>42394</c:v>
                </c:pt>
                <c:pt idx="1100">
                  <c:v>42395</c:v>
                </c:pt>
                <c:pt idx="1101">
                  <c:v>42396</c:v>
                </c:pt>
                <c:pt idx="1102">
                  <c:v>42397</c:v>
                </c:pt>
                <c:pt idx="1103">
                  <c:v>42398</c:v>
                </c:pt>
                <c:pt idx="1104">
                  <c:v>42399</c:v>
                </c:pt>
                <c:pt idx="1105">
                  <c:v>42400</c:v>
                </c:pt>
                <c:pt idx="1106">
                  <c:v>42401</c:v>
                </c:pt>
                <c:pt idx="1107">
                  <c:v>42402</c:v>
                </c:pt>
                <c:pt idx="1108">
                  <c:v>42403</c:v>
                </c:pt>
                <c:pt idx="1109">
                  <c:v>42404</c:v>
                </c:pt>
                <c:pt idx="1110">
                  <c:v>42405</c:v>
                </c:pt>
                <c:pt idx="1111">
                  <c:v>42406</c:v>
                </c:pt>
                <c:pt idx="1112">
                  <c:v>42407</c:v>
                </c:pt>
                <c:pt idx="1113">
                  <c:v>42408</c:v>
                </c:pt>
                <c:pt idx="1114">
                  <c:v>42409</c:v>
                </c:pt>
                <c:pt idx="1115">
                  <c:v>42410</c:v>
                </c:pt>
                <c:pt idx="1116">
                  <c:v>42411</c:v>
                </c:pt>
                <c:pt idx="1117">
                  <c:v>42412</c:v>
                </c:pt>
                <c:pt idx="1118">
                  <c:v>42413</c:v>
                </c:pt>
                <c:pt idx="1119">
                  <c:v>42414</c:v>
                </c:pt>
                <c:pt idx="1120">
                  <c:v>42415</c:v>
                </c:pt>
                <c:pt idx="1121">
                  <c:v>42416</c:v>
                </c:pt>
                <c:pt idx="1122">
                  <c:v>42417</c:v>
                </c:pt>
                <c:pt idx="1123">
                  <c:v>42418</c:v>
                </c:pt>
                <c:pt idx="1124">
                  <c:v>42419</c:v>
                </c:pt>
                <c:pt idx="1125">
                  <c:v>42420</c:v>
                </c:pt>
                <c:pt idx="1126">
                  <c:v>42421</c:v>
                </c:pt>
                <c:pt idx="1127">
                  <c:v>42422</c:v>
                </c:pt>
                <c:pt idx="1128">
                  <c:v>42423</c:v>
                </c:pt>
                <c:pt idx="1129">
                  <c:v>42424</c:v>
                </c:pt>
                <c:pt idx="1130">
                  <c:v>42425</c:v>
                </c:pt>
                <c:pt idx="1131">
                  <c:v>42426</c:v>
                </c:pt>
                <c:pt idx="1132">
                  <c:v>42427</c:v>
                </c:pt>
                <c:pt idx="1133">
                  <c:v>42428</c:v>
                </c:pt>
                <c:pt idx="1134">
                  <c:v>42429</c:v>
                </c:pt>
                <c:pt idx="1135">
                  <c:v>42430</c:v>
                </c:pt>
                <c:pt idx="1136">
                  <c:v>42431</c:v>
                </c:pt>
                <c:pt idx="1137">
                  <c:v>42432</c:v>
                </c:pt>
                <c:pt idx="1138">
                  <c:v>42433</c:v>
                </c:pt>
                <c:pt idx="1139">
                  <c:v>42434</c:v>
                </c:pt>
                <c:pt idx="1140">
                  <c:v>42435</c:v>
                </c:pt>
                <c:pt idx="1141">
                  <c:v>42436</c:v>
                </c:pt>
                <c:pt idx="1142">
                  <c:v>42437</c:v>
                </c:pt>
                <c:pt idx="1143">
                  <c:v>42438</c:v>
                </c:pt>
                <c:pt idx="1144">
                  <c:v>42439</c:v>
                </c:pt>
                <c:pt idx="1145">
                  <c:v>42440</c:v>
                </c:pt>
                <c:pt idx="1146">
                  <c:v>42441</c:v>
                </c:pt>
                <c:pt idx="1147">
                  <c:v>42442</c:v>
                </c:pt>
                <c:pt idx="1148">
                  <c:v>42443</c:v>
                </c:pt>
                <c:pt idx="1149">
                  <c:v>42444</c:v>
                </c:pt>
                <c:pt idx="1150">
                  <c:v>42445</c:v>
                </c:pt>
                <c:pt idx="1151">
                  <c:v>42446</c:v>
                </c:pt>
                <c:pt idx="1152">
                  <c:v>42447</c:v>
                </c:pt>
                <c:pt idx="1153">
                  <c:v>42448</c:v>
                </c:pt>
                <c:pt idx="1154">
                  <c:v>42449</c:v>
                </c:pt>
                <c:pt idx="1155">
                  <c:v>42450</c:v>
                </c:pt>
                <c:pt idx="1156">
                  <c:v>42451</c:v>
                </c:pt>
                <c:pt idx="1157">
                  <c:v>42452</c:v>
                </c:pt>
                <c:pt idx="1158">
                  <c:v>42453</c:v>
                </c:pt>
                <c:pt idx="1159">
                  <c:v>42454</c:v>
                </c:pt>
                <c:pt idx="1160">
                  <c:v>42455</c:v>
                </c:pt>
                <c:pt idx="1161">
                  <c:v>42456</c:v>
                </c:pt>
                <c:pt idx="1162">
                  <c:v>42457</c:v>
                </c:pt>
                <c:pt idx="1163">
                  <c:v>42458</c:v>
                </c:pt>
                <c:pt idx="1164">
                  <c:v>42459</c:v>
                </c:pt>
                <c:pt idx="1165">
                  <c:v>42460</c:v>
                </c:pt>
                <c:pt idx="1166">
                  <c:v>42461</c:v>
                </c:pt>
                <c:pt idx="1167">
                  <c:v>42462</c:v>
                </c:pt>
                <c:pt idx="1168">
                  <c:v>42463</c:v>
                </c:pt>
                <c:pt idx="1169">
                  <c:v>42464</c:v>
                </c:pt>
                <c:pt idx="1170">
                  <c:v>42465</c:v>
                </c:pt>
                <c:pt idx="1171">
                  <c:v>42466</c:v>
                </c:pt>
                <c:pt idx="1172">
                  <c:v>42467</c:v>
                </c:pt>
                <c:pt idx="1173">
                  <c:v>42468</c:v>
                </c:pt>
                <c:pt idx="1174">
                  <c:v>42469</c:v>
                </c:pt>
                <c:pt idx="1175">
                  <c:v>42470</c:v>
                </c:pt>
                <c:pt idx="1176">
                  <c:v>42471</c:v>
                </c:pt>
                <c:pt idx="1177">
                  <c:v>42472</c:v>
                </c:pt>
                <c:pt idx="1178">
                  <c:v>42473</c:v>
                </c:pt>
                <c:pt idx="1179">
                  <c:v>42474</c:v>
                </c:pt>
                <c:pt idx="1180">
                  <c:v>42475</c:v>
                </c:pt>
                <c:pt idx="1181">
                  <c:v>42476</c:v>
                </c:pt>
                <c:pt idx="1182">
                  <c:v>42477</c:v>
                </c:pt>
                <c:pt idx="1183">
                  <c:v>42478</c:v>
                </c:pt>
                <c:pt idx="1184">
                  <c:v>42479</c:v>
                </c:pt>
                <c:pt idx="1185">
                  <c:v>42480</c:v>
                </c:pt>
                <c:pt idx="1186">
                  <c:v>42481</c:v>
                </c:pt>
                <c:pt idx="1187">
                  <c:v>42482</c:v>
                </c:pt>
                <c:pt idx="1188">
                  <c:v>42483</c:v>
                </c:pt>
                <c:pt idx="1189">
                  <c:v>42484</c:v>
                </c:pt>
                <c:pt idx="1190">
                  <c:v>42485</c:v>
                </c:pt>
                <c:pt idx="1191">
                  <c:v>42486</c:v>
                </c:pt>
                <c:pt idx="1192">
                  <c:v>42487</c:v>
                </c:pt>
                <c:pt idx="1193">
                  <c:v>42488</c:v>
                </c:pt>
                <c:pt idx="1194">
                  <c:v>42489</c:v>
                </c:pt>
                <c:pt idx="1195">
                  <c:v>42490</c:v>
                </c:pt>
                <c:pt idx="1196">
                  <c:v>42491</c:v>
                </c:pt>
                <c:pt idx="1197">
                  <c:v>42492</c:v>
                </c:pt>
                <c:pt idx="1198">
                  <c:v>42493</c:v>
                </c:pt>
                <c:pt idx="1199">
                  <c:v>42494</c:v>
                </c:pt>
                <c:pt idx="1200">
                  <c:v>42495</c:v>
                </c:pt>
                <c:pt idx="1201">
                  <c:v>42496</c:v>
                </c:pt>
                <c:pt idx="1202">
                  <c:v>42497</c:v>
                </c:pt>
                <c:pt idx="1203">
                  <c:v>42498</c:v>
                </c:pt>
                <c:pt idx="1204">
                  <c:v>42499</c:v>
                </c:pt>
                <c:pt idx="1205">
                  <c:v>42500</c:v>
                </c:pt>
                <c:pt idx="1206">
                  <c:v>42501</c:v>
                </c:pt>
                <c:pt idx="1207">
                  <c:v>42502</c:v>
                </c:pt>
                <c:pt idx="1208">
                  <c:v>42503</c:v>
                </c:pt>
                <c:pt idx="1209">
                  <c:v>42504</c:v>
                </c:pt>
                <c:pt idx="1210">
                  <c:v>42505</c:v>
                </c:pt>
                <c:pt idx="1211">
                  <c:v>42506</c:v>
                </c:pt>
                <c:pt idx="1212">
                  <c:v>42507</c:v>
                </c:pt>
                <c:pt idx="1213">
                  <c:v>42508</c:v>
                </c:pt>
                <c:pt idx="1214">
                  <c:v>42509</c:v>
                </c:pt>
                <c:pt idx="1215">
                  <c:v>42510</c:v>
                </c:pt>
                <c:pt idx="1216">
                  <c:v>42511</c:v>
                </c:pt>
                <c:pt idx="1217">
                  <c:v>42512</c:v>
                </c:pt>
                <c:pt idx="1218">
                  <c:v>42513</c:v>
                </c:pt>
                <c:pt idx="1219">
                  <c:v>42514</c:v>
                </c:pt>
                <c:pt idx="1220">
                  <c:v>42515</c:v>
                </c:pt>
                <c:pt idx="1221">
                  <c:v>42516</c:v>
                </c:pt>
                <c:pt idx="1222">
                  <c:v>42517</c:v>
                </c:pt>
                <c:pt idx="1223">
                  <c:v>42518</c:v>
                </c:pt>
                <c:pt idx="1224">
                  <c:v>42519</c:v>
                </c:pt>
                <c:pt idx="1225">
                  <c:v>42520</c:v>
                </c:pt>
                <c:pt idx="1226">
                  <c:v>42521</c:v>
                </c:pt>
                <c:pt idx="1227">
                  <c:v>42522</c:v>
                </c:pt>
                <c:pt idx="1228">
                  <c:v>42523</c:v>
                </c:pt>
                <c:pt idx="1229">
                  <c:v>42524</c:v>
                </c:pt>
                <c:pt idx="1230">
                  <c:v>42525</c:v>
                </c:pt>
                <c:pt idx="1231">
                  <c:v>42526</c:v>
                </c:pt>
                <c:pt idx="1232">
                  <c:v>42527</c:v>
                </c:pt>
                <c:pt idx="1233">
                  <c:v>42528</c:v>
                </c:pt>
                <c:pt idx="1234">
                  <c:v>42529</c:v>
                </c:pt>
                <c:pt idx="1235">
                  <c:v>42530</c:v>
                </c:pt>
                <c:pt idx="1236">
                  <c:v>42531</c:v>
                </c:pt>
                <c:pt idx="1237">
                  <c:v>42532</c:v>
                </c:pt>
                <c:pt idx="1238">
                  <c:v>42533</c:v>
                </c:pt>
                <c:pt idx="1239">
                  <c:v>42534</c:v>
                </c:pt>
                <c:pt idx="1240">
                  <c:v>42535</c:v>
                </c:pt>
                <c:pt idx="1241">
                  <c:v>42536</c:v>
                </c:pt>
                <c:pt idx="1242">
                  <c:v>42537</c:v>
                </c:pt>
                <c:pt idx="1243">
                  <c:v>42538</c:v>
                </c:pt>
                <c:pt idx="1244">
                  <c:v>42539</c:v>
                </c:pt>
                <c:pt idx="1245">
                  <c:v>42540</c:v>
                </c:pt>
                <c:pt idx="1246">
                  <c:v>42541</c:v>
                </c:pt>
                <c:pt idx="1247">
                  <c:v>42542</c:v>
                </c:pt>
                <c:pt idx="1248">
                  <c:v>42543</c:v>
                </c:pt>
                <c:pt idx="1249">
                  <c:v>42544</c:v>
                </c:pt>
                <c:pt idx="1250">
                  <c:v>42545</c:v>
                </c:pt>
                <c:pt idx="1251">
                  <c:v>42546</c:v>
                </c:pt>
                <c:pt idx="1252">
                  <c:v>42547</c:v>
                </c:pt>
                <c:pt idx="1253">
                  <c:v>42548</c:v>
                </c:pt>
                <c:pt idx="1254">
                  <c:v>42549</c:v>
                </c:pt>
                <c:pt idx="1255">
                  <c:v>42550</c:v>
                </c:pt>
                <c:pt idx="1256">
                  <c:v>42551</c:v>
                </c:pt>
                <c:pt idx="1257">
                  <c:v>42552</c:v>
                </c:pt>
                <c:pt idx="1258">
                  <c:v>42553</c:v>
                </c:pt>
                <c:pt idx="1259">
                  <c:v>42554</c:v>
                </c:pt>
                <c:pt idx="1260">
                  <c:v>42555</c:v>
                </c:pt>
                <c:pt idx="1261">
                  <c:v>42556</c:v>
                </c:pt>
                <c:pt idx="1262">
                  <c:v>42557</c:v>
                </c:pt>
                <c:pt idx="1263">
                  <c:v>42558</c:v>
                </c:pt>
                <c:pt idx="1264">
                  <c:v>42559</c:v>
                </c:pt>
                <c:pt idx="1265">
                  <c:v>42560</c:v>
                </c:pt>
                <c:pt idx="1266">
                  <c:v>42561</c:v>
                </c:pt>
                <c:pt idx="1267">
                  <c:v>42562</c:v>
                </c:pt>
                <c:pt idx="1268">
                  <c:v>42563</c:v>
                </c:pt>
                <c:pt idx="1269">
                  <c:v>42564</c:v>
                </c:pt>
                <c:pt idx="1270">
                  <c:v>42565</c:v>
                </c:pt>
                <c:pt idx="1271">
                  <c:v>42566</c:v>
                </c:pt>
                <c:pt idx="1272">
                  <c:v>42567</c:v>
                </c:pt>
                <c:pt idx="1273">
                  <c:v>42568</c:v>
                </c:pt>
                <c:pt idx="1274">
                  <c:v>42569</c:v>
                </c:pt>
                <c:pt idx="1275">
                  <c:v>42570</c:v>
                </c:pt>
                <c:pt idx="1276">
                  <c:v>42571</c:v>
                </c:pt>
                <c:pt idx="1277">
                  <c:v>42572</c:v>
                </c:pt>
                <c:pt idx="1278">
                  <c:v>42573</c:v>
                </c:pt>
                <c:pt idx="1279">
                  <c:v>42574</c:v>
                </c:pt>
                <c:pt idx="1280">
                  <c:v>42575</c:v>
                </c:pt>
                <c:pt idx="1281">
                  <c:v>42576</c:v>
                </c:pt>
                <c:pt idx="1282">
                  <c:v>42577</c:v>
                </c:pt>
                <c:pt idx="1283">
                  <c:v>42578</c:v>
                </c:pt>
                <c:pt idx="1284">
                  <c:v>42579</c:v>
                </c:pt>
                <c:pt idx="1285">
                  <c:v>42580</c:v>
                </c:pt>
                <c:pt idx="1286">
                  <c:v>42581</c:v>
                </c:pt>
                <c:pt idx="1287">
                  <c:v>42582</c:v>
                </c:pt>
                <c:pt idx="1288">
                  <c:v>42583</c:v>
                </c:pt>
                <c:pt idx="1289">
                  <c:v>42584</c:v>
                </c:pt>
                <c:pt idx="1290">
                  <c:v>42585</c:v>
                </c:pt>
                <c:pt idx="1291">
                  <c:v>42586</c:v>
                </c:pt>
                <c:pt idx="1292">
                  <c:v>42587</c:v>
                </c:pt>
                <c:pt idx="1293">
                  <c:v>42588</c:v>
                </c:pt>
                <c:pt idx="1294">
                  <c:v>42589</c:v>
                </c:pt>
                <c:pt idx="1295">
                  <c:v>42590</c:v>
                </c:pt>
                <c:pt idx="1296">
                  <c:v>42591</c:v>
                </c:pt>
                <c:pt idx="1297">
                  <c:v>42592</c:v>
                </c:pt>
                <c:pt idx="1298">
                  <c:v>42593</c:v>
                </c:pt>
                <c:pt idx="1299">
                  <c:v>42594</c:v>
                </c:pt>
                <c:pt idx="1300">
                  <c:v>42595</c:v>
                </c:pt>
                <c:pt idx="1301">
                  <c:v>42596</c:v>
                </c:pt>
                <c:pt idx="1302">
                  <c:v>42597</c:v>
                </c:pt>
                <c:pt idx="1303">
                  <c:v>42598</c:v>
                </c:pt>
                <c:pt idx="1304">
                  <c:v>42599</c:v>
                </c:pt>
                <c:pt idx="1305">
                  <c:v>42600</c:v>
                </c:pt>
                <c:pt idx="1306">
                  <c:v>42601</c:v>
                </c:pt>
                <c:pt idx="1307">
                  <c:v>42602</c:v>
                </c:pt>
                <c:pt idx="1308">
                  <c:v>42603</c:v>
                </c:pt>
                <c:pt idx="1309">
                  <c:v>42604</c:v>
                </c:pt>
                <c:pt idx="1310">
                  <c:v>42605</c:v>
                </c:pt>
                <c:pt idx="1311">
                  <c:v>42606</c:v>
                </c:pt>
                <c:pt idx="1312">
                  <c:v>42607</c:v>
                </c:pt>
                <c:pt idx="1313">
                  <c:v>42608</c:v>
                </c:pt>
                <c:pt idx="1314">
                  <c:v>42609</c:v>
                </c:pt>
                <c:pt idx="1315">
                  <c:v>42610</c:v>
                </c:pt>
                <c:pt idx="1316">
                  <c:v>42611</c:v>
                </c:pt>
                <c:pt idx="1317">
                  <c:v>42612</c:v>
                </c:pt>
                <c:pt idx="1318">
                  <c:v>42613</c:v>
                </c:pt>
                <c:pt idx="1319">
                  <c:v>42614</c:v>
                </c:pt>
                <c:pt idx="1320">
                  <c:v>42615</c:v>
                </c:pt>
                <c:pt idx="1321">
                  <c:v>42616</c:v>
                </c:pt>
                <c:pt idx="1322">
                  <c:v>42617</c:v>
                </c:pt>
                <c:pt idx="1323">
                  <c:v>42618</c:v>
                </c:pt>
                <c:pt idx="1324">
                  <c:v>42619</c:v>
                </c:pt>
                <c:pt idx="1325">
                  <c:v>42620</c:v>
                </c:pt>
                <c:pt idx="1326">
                  <c:v>42621</c:v>
                </c:pt>
                <c:pt idx="1327">
                  <c:v>42622</c:v>
                </c:pt>
                <c:pt idx="1328">
                  <c:v>42623</c:v>
                </c:pt>
                <c:pt idx="1329">
                  <c:v>42624</c:v>
                </c:pt>
                <c:pt idx="1330">
                  <c:v>42625</c:v>
                </c:pt>
                <c:pt idx="1331">
                  <c:v>42626</c:v>
                </c:pt>
                <c:pt idx="1332">
                  <c:v>42627</c:v>
                </c:pt>
                <c:pt idx="1333">
                  <c:v>42628</c:v>
                </c:pt>
                <c:pt idx="1334">
                  <c:v>42629</c:v>
                </c:pt>
                <c:pt idx="1335">
                  <c:v>42630</c:v>
                </c:pt>
                <c:pt idx="1336">
                  <c:v>42631</c:v>
                </c:pt>
                <c:pt idx="1337">
                  <c:v>42632</c:v>
                </c:pt>
                <c:pt idx="1338">
                  <c:v>42633</c:v>
                </c:pt>
                <c:pt idx="1339">
                  <c:v>42634</c:v>
                </c:pt>
                <c:pt idx="1340">
                  <c:v>42635</c:v>
                </c:pt>
                <c:pt idx="1341">
                  <c:v>42636</c:v>
                </c:pt>
                <c:pt idx="1342">
                  <c:v>42637</c:v>
                </c:pt>
                <c:pt idx="1343">
                  <c:v>42638</c:v>
                </c:pt>
                <c:pt idx="1344">
                  <c:v>42639</c:v>
                </c:pt>
                <c:pt idx="1345">
                  <c:v>42640</c:v>
                </c:pt>
                <c:pt idx="1346">
                  <c:v>42641</c:v>
                </c:pt>
                <c:pt idx="1347">
                  <c:v>42642</c:v>
                </c:pt>
                <c:pt idx="1348">
                  <c:v>42643</c:v>
                </c:pt>
                <c:pt idx="1349">
                  <c:v>42644</c:v>
                </c:pt>
                <c:pt idx="1350">
                  <c:v>42645</c:v>
                </c:pt>
                <c:pt idx="1351">
                  <c:v>42646</c:v>
                </c:pt>
                <c:pt idx="1352">
                  <c:v>42647</c:v>
                </c:pt>
                <c:pt idx="1353">
                  <c:v>42648</c:v>
                </c:pt>
                <c:pt idx="1354">
                  <c:v>42649</c:v>
                </c:pt>
                <c:pt idx="1355">
                  <c:v>42650</c:v>
                </c:pt>
                <c:pt idx="1356">
                  <c:v>42651</c:v>
                </c:pt>
                <c:pt idx="1357">
                  <c:v>42652</c:v>
                </c:pt>
                <c:pt idx="1358">
                  <c:v>42653</c:v>
                </c:pt>
                <c:pt idx="1359">
                  <c:v>42654</c:v>
                </c:pt>
                <c:pt idx="1360">
                  <c:v>42655</c:v>
                </c:pt>
                <c:pt idx="1361">
                  <c:v>42656</c:v>
                </c:pt>
                <c:pt idx="1362">
                  <c:v>42657</c:v>
                </c:pt>
                <c:pt idx="1363">
                  <c:v>42658</c:v>
                </c:pt>
                <c:pt idx="1364">
                  <c:v>42659</c:v>
                </c:pt>
                <c:pt idx="1365">
                  <c:v>42660</c:v>
                </c:pt>
                <c:pt idx="1366">
                  <c:v>42661</c:v>
                </c:pt>
                <c:pt idx="1367">
                  <c:v>42662</c:v>
                </c:pt>
                <c:pt idx="1368">
                  <c:v>42663</c:v>
                </c:pt>
                <c:pt idx="1369">
                  <c:v>42664</c:v>
                </c:pt>
                <c:pt idx="1370">
                  <c:v>42665</c:v>
                </c:pt>
                <c:pt idx="1371">
                  <c:v>42666</c:v>
                </c:pt>
                <c:pt idx="1372">
                  <c:v>42667</c:v>
                </c:pt>
                <c:pt idx="1373">
                  <c:v>42668</c:v>
                </c:pt>
                <c:pt idx="1374">
                  <c:v>42669</c:v>
                </c:pt>
                <c:pt idx="1375">
                  <c:v>42670</c:v>
                </c:pt>
                <c:pt idx="1376">
                  <c:v>42671</c:v>
                </c:pt>
                <c:pt idx="1377">
                  <c:v>42672</c:v>
                </c:pt>
                <c:pt idx="1378">
                  <c:v>42673</c:v>
                </c:pt>
                <c:pt idx="1379">
                  <c:v>42674</c:v>
                </c:pt>
                <c:pt idx="1380">
                  <c:v>42675</c:v>
                </c:pt>
                <c:pt idx="1381">
                  <c:v>42676</c:v>
                </c:pt>
                <c:pt idx="1382">
                  <c:v>42677</c:v>
                </c:pt>
                <c:pt idx="1383">
                  <c:v>42678</c:v>
                </c:pt>
                <c:pt idx="1384">
                  <c:v>42679</c:v>
                </c:pt>
                <c:pt idx="1385">
                  <c:v>42680</c:v>
                </c:pt>
                <c:pt idx="1386">
                  <c:v>42681</c:v>
                </c:pt>
                <c:pt idx="1387">
                  <c:v>42682</c:v>
                </c:pt>
                <c:pt idx="1388">
                  <c:v>42683</c:v>
                </c:pt>
                <c:pt idx="1389">
                  <c:v>42684</c:v>
                </c:pt>
                <c:pt idx="1390">
                  <c:v>42685</c:v>
                </c:pt>
                <c:pt idx="1391">
                  <c:v>42686</c:v>
                </c:pt>
                <c:pt idx="1392">
                  <c:v>42687</c:v>
                </c:pt>
                <c:pt idx="1393">
                  <c:v>42688</c:v>
                </c:pt>
                <c:pt idx="1394">
                  <c:v>42689</c:v>
                </c:pt>
                <c:pt idx="1395">
                  <c:v>42690</c:v>
                </c:pt>
                <c:pt idx="1396">
                  <c:v>42691</c:v>
                </c:pt>
                <c:pt idx="1397">
                  <c:v>42692</c:v>
                </c:pt>
                <c:pt idx="1398">
                  <c:v>42693</c:v>
                </c:pt>
                <c:pt idx="1399">
                  <c:v>42694</c:v>
                </c:pt>
                <c:pt idx="1400">
                  <c:v>42695</c:v>
                </c:pt>
                <c:pt idx="1401">
                  <c:v>42696</c:v>
                </c:pt>
                <c:pt idx="1402">
                  <c:v>42697</c:v>
                </c:pt>
                <c:pt idx="1403">
                  <c:v>42698</c:v>
                </c:pt>
                <c:pt idx="1404">
                  <c:v>42699</c:v>
                </c:pt>
                <c:pt idx="1405">
                  <c:v>42700</c:v>
                </c:pt>
                <c:pt idx="1406">
                  <c:v>42701</c:v>
                </c:pt>
                <c:pt idx="1407">
                  <c:v>42702</c:v>
                </c:pt>
                <c:pt idx="1408">
                  <c:v>42703</c:v>
                </c:pt>
                <c:pt idx="1409">
                  <c:v>42704</c:v>
                </c:pt>
                <c:pt idx="1410">
                  <c:v>42705</c:v>
                </c:pt>
                <c:pt idx="1411">
                  <c:v>42706</c:v>
                </c:pt>
                <c:pt idx="1412">
                  <c:v>42707</c:v>
                </c:pt>
                <c:pt idx="1413">
                  <c:v>42708</c:v>
                </c:pt>
                <c:pt idx="1414">
                  <c:v>42709</c:v>
                </c:pt>
                <c:pt idx="1415">
                  <c:v>42710</c:v>
                </c:pt>
                <c:pt idx="1416">
                  <c:v>42711</c:v>
                </c:pt>
                <c:pt idx="1417">
                  <c:v>42712</c:v>
                </c:pt>
                <c:pt idx="1418">
                  <c:v>42713</c:v>
                </c:pt>
                <c:pt idx="1419">
                  <c:v>42714</c:v>
                </c:pt>
                <c:pt idx="1420">
                  <c:v>42715</c:v>
                </c:pt>
                <c:pt idx="1421">
                  <c:v>42716</c:v>
                </c:pt>
                <c:pt idx="1422">
                  <c:v>42717</c:v>
                </c:pt>
                <c:pt idx="1423">
                  <c:v>42718</c:v>
                </c:pt>
                <c:pt idx="1424">
                  <c:v>42719</c:v>
                </c:pt>
                <c:pt idx="1425">
                  <c:v>42720</c:v>
                </c:pt>
                <c:pt idx="1426">
                  <c:v>42721</c:v>
                </c:pt>
                <c:pt idx="1427">
                  <c:v>42722</c:v>
                </c:pt>
                <c:pt idx="1428">
                  <c:v>42723</c:v>
                </c:pt>
                <c:pt idx="1429">
                  <c:v>42724</c:v>
                </c:pt>
                <c:pt idx="1430">
                  <c:v>42725</c:v>
                </c:pt>
                <c:pt idx="1431">
                  <c:v>42726</c:v>
                </c:pt>
                <c:pt idx="1432">
                  <c:v>42727</c:v>
                </c:pt>
                <c:pt idx="1433">
                  <c:v>42728</c:v>
                </c:pt>
                <c:pt idx="1434">
                  <c:v>42729</c:v>
                </c:pt>
                <c:pt idx="1435">
                  <c:v>42730</c:v>
                </c:pt>
                <c:pt idx="1436">
                  <c:v>42731</c:v>
                </c:pt>
                <c:pt idx="1437">
                  <c:v>42732</c:v>
                </c:pt>
                <c:pt idx="1438">
                  <c:v>42733</c:v>
                </c:pt>
                <c:pt idx="1439">
                  <c:v>42734</c:v>
                </c:pt>
                <c:pt idx="1440">
                  <c:v>42735</c:v>
                </c:pt>
                <c:pt idx="1441">
                  <c:v>42736</c:v>
                </c:pt>
                <c:pt idx="1442">
                  <c:v>42737</c:v>
                </c:pt>
                <c:pt idx="1443">
                  <c:v>42738</c:v>
                </c:pt>
                <c:pt idx="1444">
                  <c:v>42739</c:v>
                </c:pt>
                <c:pt idx="1445">
                  <c:v>42740</c:v>
                </c:pt>
                <c:pt idx="1446">
                  <c:v>42741</c:v>
                </c:pt>
                <c:pt idx="1447">
                  <c:v>42742</c:v>
                </c:pt>
                <c:pt idx="1448">
                  <c:v>42743</c:v>
                </c:pt>
                <c:pt idx="1449">
                  <c:v>42744</c:v>
                </c:pt>
                <c:pt idx="1450">
                  <c:v>42745</c:v>
                </c:pt>
                <c:pt idx="1451">
                  <c:v>42746</c:v>
                </c:pt>
                <c:pt idx="1452">
                  <c:v>42747</c:v>
                </c:pt>
                <c:pt idx="1453">
                  <c:v>42748</c:v>
                </c:pt>
                <c:pt idx="1454">
                  <c:v>42749</c:v>
                </c:pt>
                <c:pt idx="1455">
                  <c:v>42750</c:v>
                </c:pt>
                <c:pt idx="1456">
                  <c:v>42751</c:v>
                </c:pt>
                <c:pt idx="1457">
                  <c:v>42752</c:v>
                </c:pt>
                <c:pt idx="1458">
                  <c:v>42753</c:v>
                </c:pt>
                <c:pt idx="1459">
                  <c:v>42754</c:v>
                </c:pt>
                <c:pt idx="1460">
                  <c:v>42755</c:v>
                </c:pt>
                <c:pt idx="1461">
                  <c:v>42756</c:v>
                </c:pt>
                <c:pt idx="1462">
                  <c:v>42757</c:v>
                </c:pt>
                <c:pt idx="1463">
                  <c:v>42758</c:v>
                </c:pt>
                <c:pt idx="1464">
                  <c:v>42759</c:v>
                </c:pt>
                <c:pt idx="1465">
                  <c:v>42760</c:v>
                </c:pt>
                <c:pt idx="1466">
                  <c:v>42761</c:v>
                </c:pt>
                <c:pt idx="1467">
                  <c:v>42762</c:v>
                </c:pt>
                <c:pt idx="1468">
                  <c:v>42763</c:v>
                </c:pt>
                <c:pt idx="1469">
                  <c:v>42764</c:v>
                </c:pt>
                <c:pt idx="1470">
                  <c:v>42765</c:v>
                </c:pt>
                <c:pt idx="1471">
                  <c:v>42766</c:v>
                </c:pt>
                <c:pt idx="1472">
                  <c:v>42767</c:v>
                </c:pt>
                <c:pt idx="1473">
                  <c:v>42768</c:v>
                </c:pt>
                <c:pt idx="1474">
                  <c:v>42769</c:v>
                </c:pt>
                <c:pt idx="1475">
                  <c:v>42770</c:v>
                </c:pt>
                <c:pt idx="1476">
                  <c:v>42771</c:v>
                </c:pt>
                <c:pt idx="1477">
                  <c:v>42772</c:v>
                </c:pt>
                <c:pt idx="1478">
                  <c:v>42773</c:v>
                </c:pt>
                <c:pt idx="1479">
                  <c:v>42774</c:v>
                </c:pt>
                <c:pt idx="1480">
                  <c:v>42775</c:v>
                </c:pt>
                <c:pt idx="1481">
                  <c:v>42776</c:v>
                </c:pt>
                <c:pt idx="1482">
                  <c:v>42777</c:v>
                </c:pt>
                <c:pt idx="1483">
                  <c:v>42778</c:v>
                </c:pt>
                <c:pt idx="1484">
                  <c:v>42779</c:v>
                </c:pt>
                <c:pt idx="1485">
                  <c:v>42780</c:v>
                </c:pt>
                <c:pt idx="1486">
                  <c:v>42781</c:v>
                </c:pt>
                <c:pt idx="1487">
                  <c:v>42782</c:v>
                </c:pt>
                <c:pt idx="1488">
                  <c:v>42783</c:v>
                </c:pt>
                <c:pt idx="1489">
                  <c:v>42784</c:v>
                </c:pt>
                <c:pt idx="1490">
                  <c:v>42785</c:v>
                </c:pt>
                <c:pt idx="1491">
                  <c:v>42786</c:v>
                </c:pt>
                <c:pt idx="1492">
                  <c:v>42787</c:v>
                </c:pt>
                <c:pt idx="1493">
                  <c:v>42788</c:v>
                </c:pt>
                <c:pt idx="1494">
                  <c:v>42789</c:v>
                </c:pt>
                <c:pt idx="1495">
                  <c:v>42790</c:v>
                </c:pt>
                <c:pt idx="1496">
                  <c:v>42791</c:v>
                </c:pt>
                <c:pt idx="1497">
                  <c:v>42792</c:v>
                </c:pt>
                <c:pt idx="1498">
                  <c:v>42793</c:v>
                </c:pt>
                <c:pt idx="1499">
                  <c:v>42794</c:v>
                </c:pt>
                <c:pt idx="1500">
                  <c:v>42795</c:v>
                </c:pt>
                <c:pt idx="1501">
                  <c:v>42796</c:v>
                </c:pt>
                <c:pt idx="1502">
                  <c:v>42797</c:v>
                </c:pt>
                <c:pt idx="1503">
                  <c:v>42798</c:v>
                </c:pt>
                <c:pt idx="1504">
                  <c:v>42799</c:v>
                </c:pt>
                <c:pt idx="1505">
                  <c:v>42800</c:v>
                </c:pt>
                <c:pt idx="1506">
                  <c:v>42801</c:v>
                </c:pt>
                <c:pt idx="1507">
                  <c:v>42802</c:v>
                </c:pt>
                <c:pt idx="1508">
                  <c:v>42803</c:v>
                </c:pt>
                <c:pt idx="1509">
                  <c:v>42804</c:v>
                </c:pt>
                <c:pt idx="1510">
                  <c:v>42805</c:v>
                </c:pt>
                <c:pt idx="1511">
                  <c:v>42806</c:v>
                </c:pt>
                <c:pt idx="1512">
                  <c:v>42807</c:v>
                </c:pt>
                <c:pt idx="1513">
                  <c:v>42808</c:v>
                </c:pt>
                <c:pt idx="1514">
                  <c:v>42809</c:v>
                </c:pt>
                <c:pt idx="1515">
                  <c:v>42810</c:v>
                </c:pt>
                <c:pt idx="1516">
                  <c:v>42811</c:v>
                </c:pt>
                <c:pt idx="1517">
                  <c:v>42812</c:v>
                </c:pt>
                <c:pt idx="1518">
                  <c:v>42813</c:v>
                </c:pt>
                <c:pt idx="1519">
                  <c:v>42814</c:v>
                </c:pt>
                <c:pt idx="1520">
                  <c:v>42815</c:v>
                </c:pt>
                <c:pt idx="1521">
                  <c:v>42816</c:v>
                </c:pt>
                <c:pt idx="1522">
                  <c:v>42817</c:v>
                </c:pt>
                <c:pt idx="1523">
                  <c:v>42818</c:v>
                </c:pt>
                <c:pt idx="1524">
                  <c:v>42819</c:v>
                </c:pt>
                <c:pt idx="1525">
                  <c:v>42820</c:v>
                </c:pt>
                <c:pt idx="1526">
                  <c:v>42821</c:v>
                </c:pt>
                <c:pt idx="1527">
                  <c:v>42822</c:v>
                </c:pt>
                <c:pt idx="1528">
                  <c:v>42823</c:v>
                </c:pt>
                <c:pt idx="1529">
                  <c:v>42824</c:v>
                </c:pt>
                <c:pt idx="1530">
                  <c:v>42825</c:v>
                </c:pt>
                <c:pt idx="1531">
                  <c:v>42826</c:v>
                </c:pt>
                <c:pt idx="1532">
                  <c:v>42827</c:v>
                </c:pt>
                <c:pt idx="1533">
                  <c:v>42828</c:v>
                </c:pt>
                <c:pt idx="1534">
                  <c:v>42829</c:v>
                </c:pt>
                <c:pt idx="1535">
                  <c:v>42830</c:v>
                </c:pt>
                <c:pt idx="1536">
                  <c:v>42831</c:v>
                </c:pt>
                <c:pt idx="1537">
                  <c:v>42832</c:v>
                </c:pt>
                <c:pt idx="1538">
                  <c:v>42833</c:v>
                </c:pt>
                <c:pt idx="1539">
                  <c:v>42834</c:v>
                </c:pt>
                <c:pt idx="1540">
                  <c:v>42835</c:v>
                </c:pt>
                <c:pt idx="1541">
                  <c:v>42836</c:v>
                </c:pt>
                <c:pt idx="1542">
                  <c:v>42837</c:v>
                </c:pt>
                <c:pt idx="1543">
                  <c:v>42838</c:v>
                </c:pt>
                <c:pt idx="1544">
                  <c:v>42839</c:v>
                </c:pt>
                <c:pt idx="1545">
                  <c:v>42840</c:v>
                </c:pt>
                <c:pt idx="1546">
                  <c:v>42841</c:v>
                </c:pt>
                <c:pt idx="1547">
                  <c:v>42842</c:v>
                </c:pt>
                <c:pt idx="1548">
                  <c:v>42843</c:v>
                </c:pt>
                <c:pt idx="1549">
                  <c:v>42844</c:v>
                </c:pt>
                <c:pt idx="1550">
                  <c:v>42845</c:v>
                </c:pt>
                <c:pt idx="1551">
                  <c:v>42846</c:v>
                </c:pt>
                <c:pt idx="1552">
                  <c:v>42847</c:v>
                </c:pt>
                <c:pt idx="1553">
                  <c:v>42848</c:v>
                </c:pt>
                <c:pt idx="1554">
                  <c:v>42849</c:v>
                </c:pt>
                <c:pt idx="1555">
                  <c:v>42850</c:v>
                </c:pt>
                <c:pt idx="1556">
                  <c:v>42851</c:v>
                </c:pt>
                <c:pt idx="1557">
                  <c:v>42852</c:v>
                </c:pt>
                <c:pt idx="1558">
                  <c:v>42853</c:v>
                </c:pt>
                <c:pt idx="1559">
                  <c:v>42854</c:v>
                </c:pt>
                <c:pt idx="1560">
                  <c:v>42855</c:v>
                </c:pt>
                <c:pt idx="1561">
                  <c:v>42856</c:v>
                </c:pt>
                <c:pt idx="1562">
                  <c:v>42857</c:v>
                </c:pt>
                <c:pt idx="1563">
                  <c:v>42858</c:v>
                </c:pt>
                <c:pt idx="1564">
                  <c:v>42859</c:v>
                </c:pt>
                <c:pt idx="1565">
                  <c:v>42860</c:v>
                </c:pt>
                <c:pt idx="1566">
                  <c:v>42861</c:v>
                </c:pt>
                <c:pt idx="1567">
                  <c:v>42862</c:v>
                </c:pt>
                <c:pt idx="1568">
                  <c:v>42863</c:v>
                </c:pt>
                <c:pt idx="1569">
                  <c:v>42864</c:v>
                </c:pt>
                <c:pt idx="1570">
                  <c:v>42865</c:v>
                </c:pt>
                <c:pt idx="1571">
                  <c:v>42866</c:v>
                </c:pt>
                <c:pt idx="1572">
                  <c:v>42867</c:v>
                </c:pt>
                <c:pt idx="1573">
                  <c:v>42868</c:v>
                </c:pt>
                <c:pt idx="1574">
                  <c:v>42869</c:v>
                </c:pt>
                <c:pt idx="1575">
                  <c:v>42870</c:v>
                </c:pt>
                <c:pt idx="1576">
                  <c:v>42871</c:v>
                </c:pt>
                <c:pt idx="1577">
                  <c:v>42872</c:v>
                </c:pt>
                <c:pt idx="1578">
                  <c:v>42873</c:v>
                </c:pt>
                <c:pt idx="1579">
                  <c:v>42874</c:v>
                </c:pt>
                <c:pt idx="1580">
                  <c:v>42875</c:v>
                </c:pt>
                <c:pt idx="1581">
                  <c:v>42876</c:v>
                </c:pt>
                <c:pt idx="1582">
                  <c:v>42877</c:v>
                </c:pt>
                <c:pt idx="1583">
                  <c:v>42878</c:v>
                </c:pt>
                <c:pt idx="1584">
                  <c:v>42879</c:v>
                </c:pt>
                <c:pt idx="1585">
                  <c:v>42880</c:v>
                </c:pt>
                <c:pt idx="1586">
                  <c:v>42881</c:v>
                </c:pt>
                <c:pt idx="1587">
                  <c:v>42882</c:v>
                </c:pt>
                <c:pt idx="1588">
                  <c:v>42883</c:v>
                </c:pt>
                <c:pt idx="1589">
                  <c:v>42884</c:v>
                </c:pt>
                <c:pt idx="1590">
                  <c:v>42885</c:v>
                </c:pt>
                <c:pt idx="1591">
                  <c:v>42886</c:v>
                </c:pt>
                <c:pt idx="1592">
                  <c:v>42887</c:v>
                </c:pt>
                <c:pt idx="1593">
                  <c:v>42888</c:v>
                </c:pt>
                <c:pt idx="1594">
                  <c:v>42889</c:v>
                </c:pt>
                <c:pt idx="1595">
                  <c:v>42890</c:v>
                </c:pt>
                <c:pt idx="1596">
                  <c:v>42891</c:v>
                </c:pt>
                <c:pt idx="1597">
                  <c:v>42892</c:v>
                </c:pt>
                <c:pt idx="1598">
                  <c:v>42893</c:v>
                </c:pt>
                <c:pt idx="1599">
                  <c:v>42894</c:v>
                </c:pt>
                <c:pt idx="1600">
                  <c:v>42895</c:v>
                </c:pt>
                <c:pt idx="1601">
                  <c:v>42896</c:v>
                </c:pt>
                <c:pt idx="1602">
                  <c:v>42897</c:v>
                </c:pt>
                <c:pt idx="1603">
                  <c:v>42898</c:v>
                </c:pt>
                <c:pt idx="1604">
                  <c:v>42899</c:v>
                </c:pt>
                <c:pt idx="1605">
                  <c:v>42900</c:v>
                </c:pt>
                <c:pt idx="1606">
                  <c:v>42901</c:v>
                </c:pt>
                <c:pt idx="1607">
                  <c:v>42902</c:v>
                </c:pt>
                <c:pt idx="1608">
                  <c:v>42903</c:v>
                </c:pt>
                <c:pt idx="1609">
                  <c:v>42904</c:v>
                </c:pt>
                <c:pt idx="1610">
                  <c:v>42905</c:v>
                </c:pt>
                <c:pt idx="1611">
                  <c:v>42906</c:v>
                </c:pt>
                <c:pt idx="1612">
                  <c:v>42907</c:v>
                </c:pt>
                <c:pt idx="1613">
                  <c:v>42908</c:v>
                </c:pt>
                <c:pt idx="1614">
                  <c:v>42909</c:v>
                </c:pt>
                <c:pt idx="1615">
                  <c:v>42910</c:v>
                </c:pt>
                <c:pt idx="1616">
                  <c:v>42911</c:v>
                </c:pt>
                <c:pt idx="1617">
                  <c:v>42912</c:v>
                </c:pt>
                <c:pt idx="1618">
                  <c:v>42913</c:v>
                </c:pt>
                <c:pt idx="1619">
                  <c:v>42914</c:v>
                </c:pt>
                <c:pt idx="1620">
                  <c:v>42915</c:v>
                </c:pt>
                <c:pt idx="1621">
                  <c:v>42916</c:v>
                </c:pt>
                <c:pt idx="1622">
                  <c:v>42917</c:v>
                </c:pt>
                <c:pt idx="1623">
                  <c:v>42918</c:v>
                </c:pt>
                <c:pt idx="1624">
                  <c:v>42919</c:v>
                </c:pt>
                <c:pt idx="1625">
                  <c:v>42920</c:v>
                </c:pt>
                <c:pt idx="1626">
                  <c:v>42921</c:v>
                </c:pt>
                <c:pt idx="1627">
                  <c:v>42922</c:v>
                </c:pt>
                <c:pt idx="1628">
                  <c:v>42923</c:v>
                </c:pt>
                <c:pt idx="1629">
                  <c:v>42924</c:v>
                </c:pt>
                <c:pt idx="1630">
                  <c:v>42925</c:v>
                </c:pt>
                <c:pt idx="1631">
                  <c:v>42926</c:v>
                </c:pt>
                <c:pt idx="1632">
                  <c:v>42927</c:v>
                </c:pt>
                <c:pt idx="1633">
                  <c:v>42928</c:v>
                </c:pt>
                <c:pt idx="1634">
                  <c:v>42929</c:v>
                </c:pt>
                <c:pt idx="1635">
                  <c:v>42930</c:v>
                </c:pt>
                <c:pt idx="1636">
                  <c:v>42931</c:v>
                </c:pt>
                <c:pt idx="1637">
                  <c:v>42932</c:v>
                </c:pt>
                <c:pt idx="1638">
                  <c:v>42933</c:v>
                </c:pt>
                <c:pt idx="1639">
                  <c:v>42934</c:v>
                </c:pt>
                <c:pt idx="1640">
                  <c:v>42935</c:v>
                </c:pt>
                <c:pt idx="1641">
                  <c:v>42936</c:v>
                </c:pt>
                <c:pt idx="1642">
                  <c:v>42937</c:v>
                </c:pt>
                <c:pt idx="1643">
                  <c:v>42938</c:v>
                </c:pt>
                <c:pt idx="1644">
                  <c:v>42939</c:v>
                </c:pt>
                <c:pt idx="1645">
                  <c:v>42940</c:v>
                </c:pt>
                <c:pt idx="1646">
                  <c:v>42941</c:v>
                </c:pt>
                <c:pt idx="1647">
                  <c:v>42942</c:v>
                </c:pt>
                <c:pt idx="1648">
                  <c:v>42943</c:v>
                </c:pt>
                <c:pt idx="1649">
                  <c:v>42944</c:v>
                </c:pt>
                <c:pt idx="1650">
                  <c:v>42945</c:v>
                </c:pt>
                <c:pt idx="1651">
                  <c:v>42946</c:v>
                </c:pt>
                <c:pt idx="1652">
                  <c:v>42947</c:v>
                </c:pt>
                <c:pt idx="1653">
                  <c:v>42948</c:v>
                </c:pt>
                <c:pt idx="1654">
                  <c:v>42949</c:v>
                </c:pt>
                <c:pt idx="1655">
                  <c:v>42950</c:v>
                </c:pt>
                <c:pt idx="1656">
                  <c:v>42951</c:v>
                </c:pt>
                <c:pt idx="1657">
                  <c:v>42952</c:v>
                </c:pt>
                <c:pt idx="1658">
                  <c:v>42953</c:v>
                </c:pt>
                <c:pt idx="1659">
                  <c:v>42954</c:v>
                </c:pt>
                <c:pt idx="1660">
                  <c:v>42955</c:v>
                </c:pt>
                <c:pt idx="1661">
                  <c:v>42956</c:v>
                </c:pt>
                <c:pt idx="1662">
                  <c:v>42957</c:v>
                </c:pt>
                <c:pt idx="1663">
                  <c:v>42958</c:v>
                </c:pt>
                <c:pt idx="1664">
                  <c:v>42959</c:v>
                </c:pt>
                <c:pt idx="1665">
                  <c:v>42960</c:v>
                </c:pt>
                <c:pt idx="1666">
                  <c:v>42961</c:v>
                </c:pt>
                <c:pt idx="1667">
                  <c:v>42962</c:v>
                </c:pt>
                <c:pt idx="1668">
                  <c:v>42963</c:v>
                </c:pt>
                <c:pt idx="1669">
                  <c:v>42964</c:v>
                </c:pt>
                <c:pt idx="1670">
                  <c:v>42965</c:v>
                </c:pt>
                <c:pt idx="1671">
                  <c:v>42966</c:v>
                </c:pt>
                <c:pt idx="1672">
                  <c:v>42967</c:v>
                </c:pt>
                <c:pt idx="1673">
                  <c:v>42968</c:v>
                </c:pt>
                <c:pt idx="1674">
                  <c:v>42969</c:v>
                </c:pt>
                <c:pt idx="1675">
                  <c:v>42970</c:v>
                </c:pt>
                <c:pt idx="1676">
                  <c:v>42971</c:v>
                </c:pt>
                <c:pt idx="1677">
                  <c:v>42972</c:v>
                </c:pt>
                <c:pt idx="1678">
                  <c:v>42973</c:v>
                </c:pt>
                <c:pt idx="1679">
                  <c:v>42974</c:v>
                </c:pt>
                <c:pt idx="1680">
                  <c:v>42975</c:v>
                </c:pt>
                <c:pt idx="1681">
                  <c:v>42976</c:v>
                </c:pt>
                <c:pt idx="1682">
                  <c:v>42977</c:v>
                </c:pt>
                <c:pt idx="1683">
                  <c:v>42978</c:v>
                </c:pt>
                <c:pt idx="1684">
                  <c:v>42979</c:v>
                </c:pt>
                <c:pt idx="1685">
                  <c:v>42980</c:v>
                </c:pt>
                <c:pt idx="1686">
                  <c:v>42981</c:v>
                </c:pt>
                <c:pt idx="1687">
                  <c:v>42982</c:v>
                </c:pt>
                <c:pt idx="1688">
                  <c:v>42983</c:v>
                </c:pt>
                <c:pt idx="1689">
                  <c:v>42984</c:v>
                </c:pt>
                <c:pt idx="1690">
                  <c:v>42985</c:v>
                </c:pt>
                <c:pt idx="1691">
                  <c:v>42986</c:v>
                </c:pt>
                <c:pt idx="1692">
                  <c:v>42987</c:v>
                </c:pt>
                <c:pt idx="1693">
                  <c:v>42988</c:v>
                </c:pt>
                <c:pt idx="1694">
                  <c:v>42989</c:v>
                </c:pt>
                <c:pt idx="1695">
                  <c:v>42990</c:v>
                </c:pt>
                <c:pt idx="1696">
                  <c:v>42991</c:v>
                </c:pt>
                <c:pt idx="1697">
                  <c:v>42992</c:v>
                </c:pt>
                <c:pt idx="1698">
                  <c:v>42993</c:v>
                </c:pt>
                <c:pt idx="1699">
                  <c:v>42994</c:v>
                </c:pt>
                <c:pt idx="1700">
                  <c:v>42995</c:v>
                </c:pt>
                <c:pt idx="1701">
                  <c:v>42996</c:v>
                </c:pt>
                <c:pt idx="1702">
                  <c:v>42997</c:v>
                </c:pt>
                <c:pt idx="1703">
                  <c:v>42998</c:v>
                </c:pt>
                <c:pt idx="1704">
                  <c:v>42999</c:v>
                </c:pt>
                <c:pt idx="1705">
                  <c:v>43000</c:v>
                </c:pt>
                <c:pt idx="1706">
                  <c:v>43001</c:v>
                </c:pt>
                <c:pt idx="1707">
                  <c:v>43002</c:v>
                </c:pt>
                <c:pt idx="1708">
                  <c:v>43003</c:v>
                </c:pt>
                <c:pt idx="1709">
                  <c:v>43004</c:v>
                </c:pt>
                <c:pt idx="1710">
                  <c:v>43005</c:v>
                </c:pt>
                <c:pt idx="1711">
                  <c:v>43006</c:v>
                </c:pt>
                <c:pt idx="1712">
                  <c:v>43007</c:v>
                </c:pt>
                <c:pt idx="1713">
                  <c:v>43008</c:v>
                </c:pt>
                <c:pt idx="1714">
                  <c:v>43009</c:v>
                </c:pt>
                <c:pt idx="1715">
                  <c:v>43010</c:v>
                </c:pt>
                <c:pt idx="1716">
                  <c:v>43011</c:v>
                </c:pt>
                <c:pt idx="1717">
                  <c:v>43012</c:v>
                </c:pt>
                <c:pt idx="1718">
                  <c:v>43013</c:v>
                </c:pt>
                <c:pt idx="1719">
                  <c:v>43014</c:v>
                </c:pt>
                <c:pt idx="1720">
                  <c:v>43015</c:v>
                </c:pt>
                <c:pt idx="1721">
                  <c:v>43016</c:v>
                </c:pt>
                <c:pt idx="1722">
                  <c:v>43017</c:v>
                </c:pt>
                <c:pt idx="1723">
                  <c:v>43018</c:v>
                </c:pt>
                <c:pt idx="1724">
                  <c:v>43019</c:v>
                </c:pt>
                <c:pt idx="1725">
                  <c:v>43020</c:v>
                </c:pt>
                <c:pt idx="1726">
                  <c:v>43021</c:v>
                </c:pt>
                <c:pt idx="1727">
                  <c:v>43022</c:v>
                </c:pt>
                <c:pt idx="1728">
                  <c:v>43023</c:v>
                </c:pt>
                <c:pt idx="1729">
                  <c:v>43024</c:v>
                </c:pt>
                <c:pt idx="1730">
                  <c:v>43025</c:v>
                </c:pt>
                <c:pt idx="1731">
                  <c:v>43026</c:v>
                </c:pt>
                <c:pt idx="1732">
                  <c:v>43027</c:v>
                </c:pt>
                <c:pt idx="1733">
                  <c:v>43028</c:v>
                </c:pt>
                <c:pt idx="1734">
                  <c:v>43029</c:v>
                </c:pt>
                <c:pt idx="1735">
                  <c:v>43030</c:v>
                </c:pt>
                <c:pt idx="1736">
                  <c:v>43031</c:v>
                </c:pt>
                <c:pt idx="1737">
                  <c:v>43032</c:v>
                </c:pt>
                <c:pt idx="1738">
                  <c:v>43033</c:v>
                </c:pt>
                <c:pt idx="1739">
                  <c:v>43034</c:v>
                </c:pt>
                <c:pt idx="1740">
                  <c:v>43035</c:v>
                </c:pt>
                <c:pt idx="1741">
                  <c:v>43036</c:v>
                </c:pt>
                <c:pt idx="1742">
                  <c:v>43037</c:v>
                </c:pt>
                <c:pt idx="1743">
                  <c:v>43038</c:v>
                </c:pt>
                <c:pt idx="1744">
                  <c:v>43039</c:v>
                </c:pt>
                <c:pt idx="1745">
                  <c:v>43040</c:v>
                </c:pt>
                <c:pt idx="1746">
                  <c:v>43041</c:v>
                </c:pt>
                <c:pt idx="1747">
                  <c:v>43042</c:v>
                </c:pt>
                <c:pt idx="1748">
                  <c:v>43043</c:v>
                </c:pt>
                <c:pt idx="1749">
                  <c:v>43044</c:v>
                </c:pt>
                <c:pt idx="1750">
                  <c:v>43045</c:v>
                </c:pt>
                <c:pt idx="1751">
                  <c:v>43046</c:v>
                </c:pt>
                <c:pt idx="1752">
                  <c:v>43047</c:v>
                </c:pt>
                <c:pt idx="1753">
                  <c:v>43048</c:v>
                </c:pt>
                <c:pt idx="1754">
                  <c:v>43049</c:v>
                </c:pt>
                <c:pt idx="1755">
                  <c:v>43050</c:v>
                </c:pt>
                <c:pt idx="1756">
                  <c:v>43051</c:v>
                </c:pt>
                <c:pt idx="1757">
                  <c:v>43052</c:v>
                </c:pt>
                <c:pt idx="1758">
                  <c:v>43053</c:v>
                </c:pt>
                <c:pt idx="1759">
                  <c:v>43054</c:v>
                </c:pt>
                <c:pt idx="1760">
                  <c:v>43055</c:v>
                </c:pt>
                <c:pt idx="1761">
                  <c:v>43056</c:v>
                </c:pt>
                <c:pt idx="1762">
                  <c:v>43057</c:v>
                </c:pt>
                <c:pt idx="1763">
                  <c:v>43058</c:v>
                </c:pt>
                <c:pt idx="1764">
                  <c:v>43059</c:v>
                </c:pt>
                <c:pt idx="1765">
                  <c:v>43060</c:v>
                </c:pt>
                <c:pt idx="1766">
                  <c:v>43061</c:v>
                </c:pt>
                <c:pt idx="1767">
                  <c:v>43062</c:v>
                </c:pt>
                <c:pt idx="1768">
                  <c:v>43063</c:v>
                </c:pt>
                <c:pt idx="1769">
                  <c:v>43064</c:v>
                </c:pt>
                <c:pt idx="1770">
                  <c:v>43065</c:v>
                </c:pt>
                <c:pt idx="1771">
                  <c:v>43066</c:v>
                </c:pt>
                <c:pt idx="1772">
                  <c:v>43067</c:v>
                </c:pt>
                <c:pt idx="1773">
                  <c:v>43068</c:v>
                </c:pt>
                <c:pt idx="1774">
                  <c:v>43069</c:v>
                </c:pt>
                <c:pt idx="1775">
                  <c:v>43070</c:v>
                </c:pt>
                <c:pt idx="1776">
                  <c:v>43071</c:v>
                </c:pt>
                <c:pt idx="1777">
                  <c:v>43072</c:v>
                </c:pt>
                <c:pt idx="1778">
                  <c:v>43073</c:v>
                </c:pt>
                <c:pt idx="1779">
                  <c:v>43074</c:v>
                </c:pt>
                <c:pt idx="1780">
                  <c:v>43075</c:v>
                </c:pt>
                <c:pt idx="1781">
                  <c:v>43076</c:v>
                </c:pt>
                <c:pt idx="1782">
                  <c:v>43077</c:v>
                </c:pt>
                <c:pt idx="1783">
                  <c:v>43078</c:v>
                </c:pt>
                <c:pt idx="1784">
                  <c:v>43079</c:v>
                </c:pt>
                <c:pt idx="1785">
                  <c:v>43080</c:v>
                </c:pt>
                <c:pt idx="1786">
                  <c:v>43081</c:v>
                </c:pt>
                <c:pt idx="1787">
                  <c:v>43082</c:v>
                </c:pt>
                <c:pt idx="1788">
                  <c:v>43083</c:v>
                </c:pt>
                <c:pt idx="1789">
                  <c:v>43084</c:v>
                </c:pt>
                <c:pt idx="1790">
                  <c:v>43085</c:v>
                </c:pt>
                <c:pt idx="1791">
                  <c:v>43086</c:v>
                </c:pt>
                <c:pt idx="1792">
                  <c:v>43087</c:v>
                </c:pt>
                <c:pt idx="1793">
                  <c:v>43088</c:v>
                </c:pt>
                <c:pt idx="1794">
                  <c:v>43089</c:v>
                </c:pt>
                <c:pt idx="1795">
                  <c:v>43090</c:v>
                </c:pt>
                <c:pt idx="1796">
                  <c:v>43091</c:v>
                </c:pt>
                <c:pt idx="1797">
                  <c:v>43092</c:v>
                </c:pt>
                <c:pt idx="1798">
                  <c:v>43093</c:v>
                </c:pt>
                <c:pt idx="1799">
                  <c:v>43094</c:v>
                </c:pt>
                <c:pt idx="1800">
                  <c:v>43095</c:v>
                </c:pt>
                <c:pt idx="1801">
                  <c:v>43096</c:v>
                </c:pt>
                <c:pt idx="1802">
                  <c:v>43097</c:v>
                </c:pt>
                <c:pt idx="1803">
                  <c:v>43098</c:v>
                </c:pt>
                <c:pt idx="1804">
                  <c:v>43099</c:v>
                </c:pt>
                <c:pt idx="1805">
                  <c:v>43100</c:v>
                </c:pt>
                <c:pt idx="1806">
                  <c:v>43101</c:v>
                </c:pt>
                <c:pt idx="1807">
                  <c:v>43102</c:v>
                </c:pt>
                <c:pt idx="1808">
                  <c:v>43103</c:v>
                </c:pt>
                <c:pt idx="1809">
                  <c:v>43104</c:v>
                </c:pt>
                <c:pt idx="1810">
                  <c:v>43105</c:v>
                </c:pt>
                <c:pt idx="1811">
                  <c:v>43106</c:v>
                </c:pt>
                <c:pt idx="1812">
                  <c:v>43107</c:v>
                </c:pt>
                <c:pt idx="1813">
                  <c:v>43108</c:v>
                </c:pt>
                <c:pt idx="1814">
                  <c:v>43109</c:v>
                </c:pt>
                <c:pt idx="1815">
                  <c:v>43110</c:v>
                </c:pt>
                <c:pt idx="1816">
                  <c:v>43111</c:v>
                </c:pt>
                <c:pt idx="1817">
                  <c:v>43112</c:v>
                </c:pt>
                <c:pt idx="1818">
                  <c:v>43113</c:v>
                </c:pt>
                <c:pt idx="1819">
                  <c:v>43114</c:v>
                </c:pt>
                <c:pt idx="1820">
                  <c:v>43115</c:v>
                </c:pt>
                <c:pt idx="1821">
                  <c:v>43116</c:v>
                </c:pt>
                <c:pt idx="1822">
                  <c:v>43117</c:v>
                </c:pt>
                <c:pt idx="1823">
                  <c:v>43118</c:v>
                </c:pt>
                <c:pt idx="1824">
                  <c:v>43119</c:v>
                </c:pt>
                <c:pt idx="1825">
                  <c:v>43120</c:v>
                </c:pt>
                <c:pt idx="1826">
                  <c:v>43121</c:v>
                </c:pt>
              </c:numCache>
            </c:numRef>
          </c:cat>
          <c:val>
            <c:numRef>
              <c:f>Sheet1!$C$2:$C$1828</c:f>
              <c:numCache>
                <c:formatCode>General</c:formatCode>
                <c:ptCount val="1827"/>
                <c:pt idx="949">
                  <c:v>282776</c:v>
                </c:pt>
                <c:pt idx="950">
                  <c:v>283101</c:v>
                </c:pt>
                <c:pt idx="951">
                  <c:v>283691</c:v>
                </c:pt>
                <c:pt idx="952">
                  <c:v>284233</c:v>
                </c:pt>
                <c:pt idx="953">
                  <c:v>284702</c:v>
                </c:pt>
                <c:pt idx="954">
                  <c:v>285301</c:v>
                </c:pt>
                <c:pt idx="955">
                  <c:v>285965</c:v>
                </c:pt>
                <c:pt idx="956">
                  <c:v>286484</c:v>
                </c:pt>
                <c:pt idx="957">
                  <c:v>287117</c:v>
                </c:pt>
                <c:pt idx="958">
                  <c:v>287501</c:v>
                </c:pt>
                <c:pt idx="959">
                  <c:v>287856</c:v>
                </c:pt>
                <c:pt idx="960">
                  <c:v>288699</c:v>
                </c:pt>
                <c:pt idx="961">
                  <c:v>289211</c:v>
                </c:pt>
                <c:pt idx="962">
                  <c:v>289622</c:v>
                </c:pt>
                <c:pt idx="963">
                  <c:v>290033</c:v>
                </c:pt>
                <c:pt idx="964">
                  <c:v>290365</c:v>
                </c:pt>
                <c:pt idx="965">
                  <c:v>290760</c:v>
                </c:pt>
                <c:pt idx="966">
                  <c:v>291089</c:v>
                </c:pt>
                <c:pt idx="967">
                  <c:v>291545</c:v>
                </c:pt>
                <c:pt idx="968">
                  <c:v>292093</c:v>
                </c:pt>
                <c:pt idx="969">
                  <c:v>292853</c:v>
                </c:pt>
                <c:pt idx="970">
                  <c:v>293574</c:v>
                </c:pt>
                <c:pt idx="971">
                  <c:v>294172</c:v>
                </c:pt>
                <c:pt idx="972">
                  <c:v>295152</c:v>
                </c:pt>
                <c:pt idx="973">
                  <c:v>296295</c:v>
                </c:pt>
                <c:pt idx="974">
                  <c:v>297859</c:v>
                </c:pt>
                <c:pt idx="975">
                  <c:v>299838</c:v>
                </c:pt>
                <c:pt idx="976">
                  <c:v>301629</c:v>
                </c:pt>
                <c:pt idx="977">
                  <c:v>303635</c:v>
                </c:pt>
                <c:pt idx="978">
                  <c:v>305264</c:v>
                </c:pt>
                <c:pt idx="979">
                  <c:v>307146</c:v>
                </c:pt>
                <c:pt idx="980">
                  <c:v>309831</c:v>
                </c:pt>
                <c:pt idx="981">
                  <c:v>310970</c:v>
                </c:pt>
                <c:pt idx="982">
                  <c:v>313541</c:v>
                </c:pt>
                <c:pt idx="983">
                  <c:v>315269</c:v>
                </c:pt>
                <c:pt idx="984">
                  <c:v>316896</c:v>
                </c:pt>
                <c:pt idx="985">
                  <c:v>318230</c:v>
                </c:pt>
                <c:pt idx="986">
                  <c:v>319691</c:v>
                </c:pt>
                <c:pt idx="987">
                  <c:v>320954</c:v>
                </c:pt>
                <c:pt idx="988">
                  <c:v>322237</c:v>
                </c:pt>
                <c:pt idx="989">
                  <c:v>323915</c:v>
                </c:pt>
                <c:pt idx="990">
                  <c:v>325957</c:v>
                </c:pt>
                <c:pt idx="991">
                  <c:v>329228</c:v>
                </c:pt>
                <c:pt idx="992">
                  <c:v>332462</c:v>
                </c:pt>
                <c:pt idx="993">
                  <c:v>333523</c:v>
                </c:pt>
                <c:pt idx="994">
                  <c:v>334763</c:v>
                </c:pt>
                <c:pt idx="995">
                  <c:v>337046</c:v>
                </c:pt>
                <c:pt idx="996">
                  <c:v>338534</c:v>
                </c:pt>
                <c:pt idx="997">
                  <c:v>340029</c:v>
                </c:pt>
                <c:pt idx="998">
                  <c:v>342405</c:v>
                </c:pt>
                <c:pt idx="999">
                  <c:v>345559</c:v>
                </c:pt>
                <c:pt idx="1000">
                  <c:v>347281</c:v>
                </c:pt>
                <c:pt idx="1001">
                  <c:v>353393</c:v>
                </c:pt>
                <c:pt idx="1002">
                  <c:v>359229</c:v>
                </c:pt>
                <c:pt idx="1003">
                  <c:v>360413</c:v>
                </c:pt>
                <c:pt idx="1004">
                  <c:v>362331</c:v>
                </c:pt>
                <c:pt idx="1005">
                  <c:v>366192</c:v>
                </c:pt>
                <c:pt idx="1006">
                  <c:v>369048</c:v>
                </c:pt>
                <c:pt idx="1007">
                  <c:v>374957</c:v>
                </c:pt>
                <c:pt idx="1008">
                  <c:v>377780</c:v>
                </c:pt>
                <c:pt idx="1009">
                  <c:v>380766</c:v>
                </c:pt>
                <c:pt idx="1010">
                  <c:v>383152</c:v>
                </c:pt>
                <c:pt idx="1011">
                  <c:v>387171</c:v>
                </c:pt>
                <c:pt idx="1012">
                  <c:v>389284</c:v>
                </c:pt>
                <c:pt idx="1013">
                  <c:v>391422</c:v>
                </c:pt>
                <c:pt idx="1014">
                  <c:v>393307</c:v>
                </c:pt>
                <c:pt idx="1015">
                  <c:v>395439</c:v>
                </c:pt>
                <c:pt idx="1016">
                  <c:v>397977</c:v>
                </c:pt>
                <c:pt idx="1017">
                  <c:v>399939</c:v>
                </c:pt>
                <c:pt idx="1018">
                  <c:v>402634</c:v>
                </c:pt>
                <c:pt idx="1019">
                  <c:v>406108</c:v>
                </c:pt>
                <c:pt idx="1020">
                  <c:v>408406</c:v>
                </c:pt>
                <c:pt idx="1021">
                  <c:v>410365</c:v>
                </c:pt>
                <c:pt idx="1022">
                  <c:v>412949</c:v>
                </c:pt>
                <c:pt idx="1023">
                  <c:v>414731</c:v>
                </c:pt>
                <c:pt idx="1024">
                  <c:v>417242</c:v>
                </c:pt>
                <c:pt idx="1025">
                  <c:v>419426</c:v>
                </c:pt>
                <c:pt idx="1026">
                  <c:v>421617</c:v>
                </c:pt>
                <c:pt idx="1027">
                  <c:v>423896</c:v>
                </c:pt>
                <c:pt idx="1028">
                  <c:v>425941</c:v>
                </c:pt>
                <c:pt idx="1029">
                  <c:v>427926</c:v>
                </c:pt>
                <c:pt idx="1030">
                  <c:v>430038</c:v>
                </c:pt>
                <c:pt idx="1031">
                  <c:v>432099</c:v>
                </c:pt>
                <c:pt idx="1032">
                  <c:v>433857</c:v>
                </c:pt>
                <c:pt idx="1033">
                  <c:v>435600</c:v>
                </c:pt>
                <c:pt idx="1034">
                  <c:v>437514</c:v>
                </c:pt>
                <c:pt idx="1035">
                  <c:v>439096</c:v>
                </c:pt>
                <c:pt idx="1036">
                  <c:v>440847</c:v>
                </c:pt>
                <c:pt idx="1037">
                  <c:v>442243</c:v>
                </c:pt>
                <c:pt idx="1038">
                  <c:v>444876</c:v>
                </c:pt>
                <c:pt idx="1039">
                  <c:v>446422</c:v>
                </c:pt>
                <c:pt idx="1040">
                  <c:v>448423</c:v>
                </c:pt>
                <c:pt idx="1041">
                  <c:v>449915</c:v>
                </c:pt>
                <c:pt idx="1042">
                  <c:v>451134</c:v>
                </c:pt>
                <c:pt idx="1043">
                  <c:v>453165</c:v>
                </c:pt>
                <c:pt idx="1044">
                  <c:v>454994</c:v>
                </c:pt>
                <c:pt idx="1045">
                  <c:v>455794</c:v>
                </c:pt>
                <c:pt idx="1046">
                  <c:v>457695</c:v>
                </c:pt>
                <c:pt idx="1047">
                  <c:v>458686</c:v>
                </c:pt>
                <c:pt idx="1048">
                  <c:v>460553</c:v>
                </c:pt>
                <c:pt idx="1049">
                  <c:v>461918</c:v>
                </c:pt>
                <c:pt idx="1050">
                  <c:v>462963</c:v>
                </c:pt>
                <c:pt idx="1051">
                  <c:v>464118</c:v>
                </c:pt>
                <c:pt idx="1052">
                  <c:v>466321</c:v>
                </c:pt>
                <c:pt idx="1053">
                  <c:v>468312</c:v>
                </c:pt>
                <c:pt idx="1054">
                  <c:v>469257</c:v>
                </c:pt>
                <c:pt idx="1055">
                  <c:v>470780</c:v>
                </c:pt>
                <c:pt idx="1056">
                  <c:v>471816</c:v>
                </c:pt>
                <c:pt idx="1057">
                  <c:v>472851</c:v>
                </c:pt>
                <c:pt idx="1058">
                  <c:v>474354</c:v>
                </c:pt>
                <c:pt idx="1059">
                  <c:v>476165</c:v>
                </c:pt>
                <c:pt idx="1060">
                  <c:v>477962</c:v>
                </c:pt>
                <c:pt idx="1061">
                  <c:v>475438</c:v>
                </c:pt>
                <c:pt idx="1062">
                  <c:v>479579</c:v>
                </c:pt>
                <c:pt idx="1063">
                  <c:v>482209</c:v>
                </c:pt>
                <c:pt idx="1064">
                  <c:v>483611</c:v>
                </c:pt>
                <c:pt idx="1065">
                  <c:v>485063</c:v>
                </c:pt>
                <c:pt idx="1066">
                  <c:v>486772</c:v>
                </c:pt>
                <c:pt idx="1067">
                  <c:v>488535</c:v>
                </c:pt>
                <c:pt idx="1068">
                  <c:v>490919</c:v>
                </c:pt>
                <c:pt idx="1069">
                  <c:v>494296</c:v>
                </c:pt>
                <c:pt idx="1070">
                  <c:v>496790</c:v>
                </c:pt>
                <c:pt idx="1071">
                  <c:v>498813</c:v>
                </c:pt>
                <c:pt idx="1072">
                  <c:v>500799</c:v>
                </c:pt>
                <c:pt idx="1073">
                  <c:v>505594</c:v>
                </c:pt>
                <c:pt idx="1074">
                  <c:v>508714</c:v>
                </c:pt>
                <c:pt idx="1075">
                  <c:v>510966</c:v>
                </c:pt>
                <c:pt idx="1076">
                  <c:v>513687</c:v>
                </c:pt>
                <c:pt idx="1077">
                  <c:v>516689</c:v>
                </c:pt>
                <c:pt idx="1078">
                  <c:v>518986</c:v>
                </c:pt>
                <c:pt idx="1079">
                  <c:v>521643</c:v>
                </c:pt>
                <c:pt idx="1080">
                  <c:v>524032</c:v>
                </c:pt>
                <c:pt idx="1081">
                  <c:v>529840</c:v>
                </c:pt>
                <c:pt idx="1082">
                  <c:v>533038</c:v>
                </c:pt>
                <c:pt idx="1083">
                  <c:v>537355</c:v>
                </c:pt>
                <c:pt idx="1084">
                  <c:v>540969</c:v>
                </c:pt>
                <c:pt idx="1085">
                  <c:v>545430</c:v>
                </c:pt>
                <c:pt idx="1086">
                  <c:v>549246</c:v>
                </c:pt>
                <c:pt idx="1087">
                  <c:v>552090</c:v>
                </c:pt>
                <c:pt idx="1088">
                  <c:v>554518</c:v>
                </c:pt>
                <c:pt idx="1089">
                  <c:v>557367</c:v>
                </c:pt>
                <c:pt idx="1090">
                  <c:v>559885</c:v>
                </c:pt>
                <c:pt idx="1091">
                  <c:v>562058</c:v>
                </c:pt>
                <c:pt idx="1092">
                  <c:v>565111</c:v>
                </c:pt>
                <c:pt idx="1093">
                  <c:v>566432</c:v>
                </c:pt>
                <c:pt idx="1094">
                  <c:v>568900</c:v>
                </c:pt>
                <c:pt idx="1095">
                  <c:v>571400</c:v>
                </c:pt>
                <c:pt idx="1096">
                  <c:v>573865</c:v>
                </c:pt>
                <c:pt idx="1097">
                  <c:v>576202</c:v>
                </c:pt>
                <c:pt idx="1098">
                  <c:v>578905</c:v>
                </c:pt>
                <c:pt idx="1099">
                  <c:v>581411</c:v>
                </c:pt>
                <c:pt idx="1100">
                  <c:v>583791</c:v>
                </c:pt>
                <c:pt idx="1101">
                  <c:v>586195</c:v>
                </c:pt>
                <c:pt idx="1102">
                  <c:v>589405</c:v>
                </c:pt>
                <c:pt idx="1103">
                  <c:v>592418</c:v>
                </c:pt>
                <c:pt idx="1104">
                  <c:v>596756</c:v>
                </c:pt>
                <c:pt idx="1105">
                  <c:v>601542</c:v>
                </c:pt>
                <c:pt idx="1106">
                  <c:v>606081</c:v>
                </c:pt>
                <c:pt idx="1107">
                  <c:v>610705</c:v>
                </c:pt>
                <c:pt idx="1108">
                  <c:v>615580</c:v>
                </c:pt>
                <c:pt idx="1109">
                  <c:v>620932</c:v>
                </c:pt>
                <c:pt idx="1110">
                  <c:v>625852</c:v>
                </c:pt>
                <c:pt idx="1111">
                  <c:v>632589</c:v>
                </c:pt>
                <c:pt idx="1112">
                  <c:v>638695</c:v>
                </c:pt>
                <c:pt idx="1113">
                  <c:v>643902</c:v>
                </c:pt>
                <c:pt idx="1114">
                  <c:v>648582</c:v>
                </c:pt>
                <c:pt idx="1115">
                  <c:v>653048</c:v>
                </c:pt>
                <c:pt idx="1116">
                  <c:v>657997</c:v>
                </c:pt>
                <c:pt idx="1117">
                  <c:v>662409</c:v>
                </c:pt>
                <c:pt idx="1118">
                  <c:v>666106</c:v>
                </c:pt>
                <c:pt idx="1119">
                  <c:v>670870</c:v>
                </c:pt>
                <c:pt idx="1120">
                  <c:v>674560</c:v>
                </c:pt>
                <c:pt idx="1121">
                  <c:v>679163</c:v>
                </c:pt>
                <c:pt idx="1122">
                  <c:v>682694</c:v>
                </c:pt>
                <c:pt idx="1123">
                  <c:v>686955</c:v>
                </c:pt>
                <c:pt idx="1124">
                  <c:v>692139</c:v>
                </c:pt>
                <c:pt idx="1125">
                  <c:v>697256</c:v>
                </c:pt>
                <c:pt idx="1126">
                  <c:v>702268</c:v>
                </c:pt>
                <c:pt idx="1127">
                  <c:v>706117</c:v>
                </c:pt>
                <c:pt idx="1128">
                  <c:v>710561</c:v>
                </c:pt>
                <c:pt idx="1129">
                  <c:v>714684</c:v>
                </c:pt>
                <c:pt idx="1130">
                  <c:v>721130</c:v>
                </c:pt>
                <c:pt idx="1131">
                  <c:v>725000</c:v>
                </c:pt>
                <c:pt idx="1132">
                  <c:v>727927</c:v>
                </c:pt>
                <c:pt idx="1133">
                  <c:v>730733</c:v>
                </c:pt>
                <c:pt idx="1134">
                  <c:v>734752</c:v>
                </c:pt>
                <c:pt idx="1135">
                  <c:v>737343</c:v>
                </c:pt>
                <c:pt idx="1136">
                  <c:v>741583</c:v>
                </c:pt>
                <c:pt idx="1137">
                  <c:v>745756</c:v>
                </c:pt>
                <c:pt idx="1138">
                  <c:v>749915</c:v>
                </c:pt>
                <c:pt idx="1139">
                  <c:v>753687</c:v>
                </c:pt>
                <c:pt idx="1140">
                  <c:v>757655</c:v>
                </c:pt>
                <c:pt idx="1141">
                  <c:v>761582</c:v>
                </c:pt>
                <c:pt idx="1142">
                  <c:v>765442</c:v>
                </c:pt>
                <c:pt idx="1143">
                  <c:v>774184</c:v>
                </c:pt>
                <c:pt idx="1144">
                  <c:v>779567</c:v>
                </c:pt>
                <c:pt idx="1145">
                  <c:v>786072</c:v>
                </c:pt>
                <c:pt idx="1146">
                  <c:v>791801</c:v>
                </c:pt>
                <c:pt idx="1147">
                  <c:v>799854</c:v>
                </c:pt>
                <c:pt idx="1148">
                  <c:v>806159</c:v>
                </c:pt>
                <c:pt idx="1149">
                  <c:v>811518</c:v>
                </c:pt>
                <c:pt idx="1150">
                  <c:v>823280</c:v>
                </c:pt>
                <c:pt idx="1151">
                  <c:v>832308</c:v>
                </c:pt>
                <c:pt idx="1152">
                  <c:v>841141</c:v>
                </c:pt>
                <c:pt idx="1153">
                  <c:v>847071</c:v>
                </c:pt>
                <c:pt idx="1154">
                  <c:v>853045</c:v>
                </c:pt>
                <c:pt idx="1155">
                  <c:v>859740</c:v>
                </c:pt>
                <c:pt idx="1156">
                  <c:v>866421</c:v>
                </c:pt>
                <c:pt idx="1157">
                  <c:v>871798</c:v>
                </c:pt>
                <c:pt idx="1158">
                  <c:v>878341</c:v>
                </c:pt>
                <c:pt idx="1159">
                  <c:v>882913</c:v>
                </c:pt>
                <c:pt idx="1160">
                  <c:v>887478</c:v>
                </c:pt>
                <c:pt idx="1161">
                  <c:v>892172</c:v>
                </c:pt>
                <c:pt idx="1162">
                  <c:v>900506</c:v>
                </c:pt>
                <c:pt idx="1163">
                  <c:v>909426</c:v>
                </c:pt>
                <c:pt idx="1164">
                  <c:v>915559</c:v>
                </c:pt>
                <c:pt idx="1165">
                  <c:v>918844</c:v>
                </c:pt>
                <c:pt idx="1166">
                  <c:v>920087</c:v>
                </c:pt>
                <c:pt idx="1167">
                  <c:v>926150</c:v>
                </c:pt>
                <c:pt idx="1168">
                  <c:v>931016</c:v>
                </c:pt>
                <c:pt idx="1169">
                  <c:v>939210</c:v>
                </c:pt>
                <c:pt idx="1170">
                  <c:v>943191</c:v>
                </c:pt>
                <c:pt idx="1171">
                  <c:v>946834</c:v>
                </c:pt>
                <c:pt idx="1172">
                  <c:v>950723</c:v>
                </c:pt>
                <c:pt idx="1173">
                  <c:v>955028</c:v>
                </c:pt>
                <c:pt idx="1174">
                  <c:v>957216</c:v>
                </c:pt>
                <c:pt idx="1175">
                  <c:v>959551</c:v>
                </c:pt>
                <c:pt idx="1176">
                  <c:v>962219</c:v>
                </c:pt>
                <c:pt idx="1177">
                  <c:v>964911</c:v>
                </c:pt>
                <c:pt idx="1178">
                  <c:v>967361</c:v>
                </c:pt>
                <c:pt idx="1179">
                  <c:v>969644</c:v>
                </c:pt>
                <c:pt idx="1180">
                  <c:v>973008</c:v>
                </c:pt>
                <c:pt idx="1181">
                  <c:v>975186</c:v>
                </c:pt>
                <c:pt idx="1182">
                  <c:v>977464</c:v>
                </c:pt>
                <c:pt idx="1183">
                  <c:v>980073</c:v>
                </c:pt>
                <c:pt idx="1184">
                  <c:v>982447</c:v>
                </c:pt>
                <c:pt idx="1185">
                  <c:v>986141</c:v>
                </c:pt>
                <c:pt idx="1186">
                  <c:v>987739</c:v>
                </c:pt>
                <c:pt idx="1187">
                  <c:v>990205</c:v>
                </c:pt>
                <c:pt idx="1188">
                  <c:v>992897</c:v>
                </c:pt>
                <c:pt idx="1189">
                  <c:v>994375</c:v>
                </c:pt>
                <c:pt idx="1190">
                  <c:v>994205</c:v>
                </c:pt>
                <c:pt idx="1191">
                  <c:v>996332</c:v>
                </c:pt>
                <c:pt idx="1192">
                  <c:v>998237</c:v>
                </c:pt>
                <c:pt idx="1193">
                  <c:v>1000293</c:v>
                </c:pt>
                <c:pt idx="1194">
                  <c:v>1002268</c:v>
                </c:pt>
                <c:pt idx="1195">
                  <c:v>1004739</c:v>
                </c:pt>
                <c:pt idx="1196">
                  <c:v>1006255</c:v>
                </c:pt>
                <c:pt idx="1197">
                  <c:v>1008471</c:v>
                </c:pt>
                <c:pt idx="1198">
                  <c:v>1010093</c:v>
                </c:pt>
                <c:pt idx="1199">
                  <c:v>1012598</c:v>
                </c:pt>
                <c:pt idx="1200">
                  <c:v>1014513</c:v>
                </c:pt>
                <c:pt idx="1201">
                  <c:v>1016481</c:v>
                </c:pt>
                <c:pt idx="1202">
                  <c:v>1018558</c:v>
                </c:pt>
                <c:pt idx="1203">
                  <c:v>1020948</c:v>
                </c:pt>
                <c:pt idx="1204">
                  <c:v>1023410</c:v>
                </c:pt>
                <c:pt idx="1205">
                  <c:v>1026278</c:v>
                </c:pt>
                <c:pt idx="1206">
                  <c:v>1028034</c:v>
                </c:pt>
                <c:pt idx="1207">
                  <c:v>1029636</c:v>
                </c:pt>
                <c:pt idx="1208">
                  <c:v>1031050</c:v>
                </c:pt>
                <c:pt idx="1209">
                  <c:v>1032632</c:v>
                </c:pt>
                <c:pt idx="1210">
                  <c:v>1034741</c:v>
                </c:pt>
                <c:pt idx="1211">
                  <c:v>1036693</c:v>
                </c:pt>
                <c:pt idx="1212">
                  <c:v>1038634</c:v>
                </c:pt>
                <c:pt idx="1213">
                  <c:v>1040556</c:v>
                </c:pt>
                <c:pt idx="1214">
                  <c:v>1042758</c:v>
                </c:pt>
                <c:pt idx="1215">
                  <c:v>1045007</c:v>
                </c:pt>
                <c:pt idx="1216">
                  <c:v>1046940</c:v>
                </c:pt>
                <c:pt idx="1217">
                  <c:v>1048705</c:v>
                </c:pt>
                <c:pt idx="1218">
                  <c:v>1050474</c:v>
                </c:pt>
                <c:pt idx="1219">
                  <c:v>1052288</c:v>
                </c:pt>
                <c:pt idx="1220">
                  <c:v>1054137</c:v>
                </c:pt>
                <c:pt idx="1221">
                  <c:v>1056152</c:v>
                </c:pt>
                <c:pt idx="1222">
                  <c:v>1058308</c:v>
                </c:pt>
                <c:pt idx="1223">
                  <c:v>1060225</c:v>
                </c:pt>
                <c:pt idx="1224">
                  <c:v>1062019</c:v>
                </c:pt>
                <c:pt idx="1225">
                  <c:v>1063832</c:v>
                </c:pt>
                <c:pt idx="1226">
                  <c:v>1065575</c:v>
                </c:pt>
                <c:pt idx="1227">
                  <c:v>1067514</c:v>
                </c:pt>
                <c:pt idx="1228">
                  <c:v>1069571</c:v>
                </c:pt>
                <c:pt idx="1229">
                  <c:v>1071255</c:v>
                </c:pt>
                <c:pt idx="1230">
                  <c:v>1073776</c:v>
                </c:pt>
                <c:pt idx="1231">
                  <c:v>1075998</c:v>
                </c:pt>
                <c:pt idx="1232">
                  <c:v>1077918</c:v>
                </c:pt>
                <c:pt idx="1233">
                  <c:v>1080762</c:v>
                </c:pt>
                <c:pt idx="1234">
                  <c:v>1083037</c:v>
                </c:pt>
                <c:pt idx="1235">
                  <c:v>1085163</c:v>
                </c:pt>
                <c:pt idx="1236">
                  <c:v>1087428</c:v>
                </c:pt>
                <c:pt idx="1237">
                  <c:v>1089208</c:v>
                </c:pt>
                <c:pt idx="1238">
                  <c:v>1091506</c:v>
                </c:pt>
                <c:pt idx="1239">
                  <c:v>1094832</c:v>
                </c:pt>
                <c:pt idx="1240">
                  <c:v>1098088</c:v>
                </c:pt>
                <c:pt idx="1241">
                  <c:v>1100678</c:v>
                </c:pt>
                <c:pt idx="1242">
                  <c:v>1103149</c:v>
                </c:pt>
                <c:pt idx="1243">
                  <c:v>1105158</c:v>
                </c:pt>
                <c:pt idx="1244">
                  <c:v>1106447</c:v>
                </c:pt>
                <c:pt idx="1245">
                  <c:v>1107478</c:v>
                </c:pt>
                <c:pt idx="1246">
                  <c:v>1109066</c:v>
                </c:pt>
                <c:pt idx="1247">
                  <c:v>1110080</c:v>
                </c:pt>
                <c:pt idx="1248">
                  <c:v>1112455</c:v>
                </c:pt>
                <c:pt idx="1249">
                  <c:v>1114149</c:v>
                </c:pt>
                <c:pt idx="1250">
                  <c:v>1115821</c:v>
                </c:pt>
                <c:pt idx="1251">
                  <c:v>1121801</c:v>
                </c:pt>
                <c:pt idx="1252">
                  <c:v>1123317</c:v>
                </c:pt>
                <c:pt idx="1253">
                  <c:v>1124848</c:v>
                </c:pt>
                <c:pt idx="1254">
                  <c:v>1126058</c:v>
                </c:pt>
                <c:pt idx="1255">
                  <c:v>1126950</c:v>
                </c:pt>
                <c:pt idx="1256">
                  <c:v>1127851</c:v>
                </c:pt>
                <c:pt idx="1257">
                  <c:v>1132808</c:v>
                </c:pt>
                <c:pt idx="1258">
                  <c:v>1134478</c:v>
                </c:pt>
                <c:pt idx="1259">
                  <c:v>1135724</c:v>
                </c:pt>
                <c:pt idx="1260">
                  <c:v>1137178</c:v>
                </c:pt>
                <c:pt idx="1261">
                  <c:v>1141278</c:v>
                </c:pt>
                <c:pt idx="1262">
                  <c:v>1142395</c:v>
                </c:pt>
                <c:pt idx="1263">
                  <c:v>1143908</c:v>
                </c:pt>
                <c:pt idx="1264">
                  <c:v>1144913</c:v>
                </c:pt>
                <c:pt idx="1265">
                  <c:v>1148488</c:v>
                </c:pt>
                <c:pt idx="1266">
                  <c:v>1150389</c:v>
                </c:pt>
                <c:pt idx="1267">
                  <c:v>1153692</c:v>
                </c:pt>
                <c:pt idx="1268">
                  <c:v>1155713</c:v>
                </c:pt>
                <c:pt idx="1269">
                  <c:v>1159377</c:v>
                </c:pt>
                <c:pt idx="1270">
                  <c:v>1161831</c:v>
                </c:pt>
                <c:pt idx="1271">
                  <c:v>1164410</c:v>
                </c:pt>
                <c:pt idx="1272">
                  <c:v>1167618</c:v>
                </c:pt>
                <c:pt idx="1273">
                  <c:v>1169496</c:v>
                </c:pt>
                <c:pt idx="1274">
                  <c:v>1172955</c:v>
                </c:pt>
                <c:pt idx="1275">
                  <c:v>1176135</c:v>
                </c:pt>
                <c:pt idx="1276">
                  <c:v>1178121</c:v>
                </c:pt>
                <c:pt idx="1277">
                  <c:v>1179542</c:v>
                </c:pt>
                <c:pt idx="1278">
                  <c:v>1182412</c:v>
                </c:pt>
                <c:pt idx="1279">
                  <c:v>1185622</c:v>
                </c:pt>
                <c:pt idx="1280">
                  <c:v>1187479</c:v>
                </c:pt>
                <c:pt idx="1281">
                  <c:v>1189654</c:v>
                </c:pt>
                <c:pt idx="1282">
                  <c:v>1192512</c:v>
                </c:pt>
                <c:pt idx="1283">
                  <c:v>1193990</c:v>
                </c:pt>
                <c:pt idx="1284">
                  <c:v>1196602</c:v>
                </c:pt>
                <c:pt idx="1285">
                  <c:v>1199391</c:v>
                </c:pt>
                <c:pt idx="1286">
                  <c:v>1202472</c:v>
                </c:pt>
                <c:pt idx="1287">
                  <c:v>1205412</c:v>
                </c:pt>
                <c:pt idx="1288">
                  <c:v>1208200</c:v>
                </c:pt>
                <c:pt idx="1289">
                  <c:v>1211423</c:v>
                </c:pt>
                <c:pt idx="1290">
                  <c:v>1213646</c:v>
                </c:pt>
                <c:pt idx="1291">
                  <c:v>1215039</c:v>
                </c:pt>
                <c:pt idx="1292">
                  <c:v>1217229</c:v>
                </c:pt>
                <c:pt idx="1293">
                  <c:v>1219320</c:v>
                </c:pt>
                <c:pt idx="1294">
                  <c:v>1220742</c:v>
                </c:pt>
                <c:pt idx="1295">
                  <c:v>1223031</c:v>
                </c:pt>
                <c:pt idx="1296">
                  <c:v>1225947</c:v>
                </c:pt>
                <c:pt idx="1297">
                  <c:v>1229966</c:v>
                </c:pt>
                <c:pt idx="1298">
                  <c:v>1231729</c:v>
                </c:pt>
                <c:pt idx="1299">
                  <c:v>1234414</c:v>
                </c:pt>
                <c:pt idx="1300">
                  <c:v>1237903</c:v>
                </c:pt>
                <c:pt idx="1301">
                  <c:v>1240350</c:v>
                </c:pt>
                <c:pt idx="1302">
                  <c:v>1242516</c:v>
                </c:pt>
                <c:pt idx="1303">
                  <c:v>1244497</c:v>
                </c:pt>
                <c:pt idx="1304">
                  <c:v>1247141</c:v>
                </c:pt>
                <c:pt idx="1305">
                  <c:v>1252075</c:v>
                </c:pt>
                <c:pt idx="1306">
                  <c:v>1254589</c:v>
                </c:pt>
                <c:pt idx="1307">
                  <c:v>1256749</c:v>
                </c:pt>
                <c:pt idx="1308">
                  <c:v>1258156</c:v>
                </c:pt>
                <c:pt idx="1309">
                  <c:v>1261127</c:v>
                </c:pt>
                <c:pt idx="1310">
                  <c:v>1262909</c:v>
                </c:pt>
                <c:pt idx="1311">
                  <c:v>1264722</c:v>
                </c:pt>
                <c:pt idx="1312">
                  <c:v>1266688</c:v>
                </c:pt>
                <c:pt idx="1313">
                  <c:v>1268516</c:v>
                </c:pt>
                <c:pt idx="1314">
                  <c:v>1270381</c:v>
                </c:pt>
                <c:pt idx="1315">
                  <c:v>1272545</c:v>
                </c:pt>
                <c:pt idx="1316">
                  <c:v>1274950</c:v>
                </c:pt>
                <c:pt idx="1317">
                  <c:v>1277335</c:v>
                </c:pt>
                <c:pt idx="1318">
                  <c:v>1279241</c:v>
                </c:pt>
                <c:pt idx="1319">
                  <c:v>1280543</c:v>
                </c:pt>
                <c:pt idx="1320">
                  <c:v>1282611</c:v>
                </c:pt>
                <c:pt idx="1321">
                  <c:v>1283919</c:v>
                </c:pt>
                <c:pt idx="1322">
                  <c:v>1285341</c:v>
                </c:pt>
                <c:pt idx="1323">
                  <c:v>1288165</c:v>
                </c:pt>
                <c:pt idx="1324">
                  <c:v>1289592</c:v>
                </c:pt>
                <c:pt idx="1325">
                  <c:v>1292328</c:v>
                </c:pt>
                <c:pt idx="1326">
                  <c:v>1295167</c:v>
                </c:pt>
                <c:pt idx="1327">
                  <c:v>1297485</c:v>
                </c:pt>
                <c:pt idx="1328">
                  <c:v>1299776</c:v>
                </c:pt>
                <c:pt idx="1329">
                  <c:v>1302207</c:v>
                </c:pt>
                <c:pt idx="1330">
                  <c:v>1303678</c:v>
                </c:pt>
                <c:pt idx="1331">
                  <c:v>1306498</c:v>
                </c:pt>
                <c:pt idx="1332">
                  <c:v>1308407</c:v>
                </c:pt>
                <c:pt idx="1333">
                  <c:v>1310680</c:v>
                </c:pt>
                <c:pt idx="1334">
                  <c:v>1312453</c:v>
                </c:pt>
                <c:pt idx="1335">
                  <c:v>1315514</c:v>
                </c:pt>
                <c:pt idx="1336">
                  <c:v>1317827</c:v>
                </c:pt>
                <c:pt idx="1337">
                  <c:v>1320387</c:v>
                </c:pt>
                <c:pt idx="1338">
                  <c:v>1323124</c:v>
                </c:pt>
                <c:pt idx="1339">
                  <c:v>1325708</c:v>
                </c:pt>
                <c:pt idx="1340">
                  <c:v>1330092</c:v>
                </c:pt>
                <c:pt idx="1341">
                  <c:v>1333583</c:v>
                </c:pt>
                <c:pt idx="1342">
                  <c:v>1337405</c:v>
                </c:pt>
                <c:pt idx="1343">
                  <c:v>1341176</c:v>
                </c:pt>
                <c:pt idx="1344">
                  <c:v>1348459</c:v>
                </c:pt>
                <c:pt idx="1345">
                  <c:v>1351247</c:v>
                </c:pt>
                <c:pt idx="1346">
                  <c:v>1353607</c:v>
                </c:pt>
                <c:pt idx="1347">
                  <c:v>1357843</c:v>
                </c:pt>
                <c:pt idx="1348">
                  <c:v>1359694</c:v>
                </c:pt>
                <c:pt idx="1349">
                  <c:v>1362132</c:v>
                </c:pt>
                <c:pt idx="1350">
                  <c:v>1365334</c:v>
                </c:pt>
                <c:pt idx="1351">
                  <c:v>1367021</c:v>
                </c:pt>
                <c:pt idx="1352">
                  <c:v>1369113</c:v>
                </c:pt>
                <c:pt idx="1353">
                  <c:v>1371032</c:v>
                </c:pt>
                <c:pt idx="1354">
                  <c:v>1373563</c:v>
                </c:pt>
                <c:pt idx="1355">
                  <c:v>1374995</c:v>
                </c:pt>
                <c:pt idx="1356">
                  <c:v>1376882</c:v>
                </c:pt>
                <c:pt idx="1357">
                  <c:v>1378671</c:v>
                </c:pt>
                <c:pt idx="1358">
                  <c:v>1380893</c:v>
                </c:pt>
                <c:pt idx="1359">
                  <c:v>1383050</c:v>
                </c:pt>
                <c:pt idx="1360">
                  <c:v>1385404</c:v>
                </c:pt>
                <c:pt idx="1361">
                  <c:v>1388658</c:v>
                </c:pt>
                <c:pt idx="1362">
                  <c:v>1390058</c:v>
                </c:pt>
                <c:pt idx="1363">
                  <c:v>1392514</c:v>
                </c:pt>
                <c:pt idx="1364">
                  <c:v>1394929</c:v>
                </c:pt>
                <c:pt idx="1365">
                  <c:v>1398021</c:v>
                </c:pt>
                <c:pt idx="1366">
                  <c:v>1400185</c:v>
                </c:pt>
                <c:pt idx="1367">
                  <c:v>1402408</c:v>
                </c:pt>
                <c:pt idx="1368">
                  <c:v>1404660</c:v>
                </c:pt>
                <c:pt idx="1369">
                  <c:v>1406225</c:v>
                </c:pt>
                <c:pt idx="1370">
                  <c:v>1408523</c:v>
                </c:pt>
                <c:pt idx="1371">
                  <c:v>1410633</c:v>
                </c:pt>
                <c:pt idx="1372">
                  <c:v>1412551</c:v>
                </c:pt>
                <c:pt idx="1373">
                  <c:v>1414289</c:v>
                </c:pt>
                <c:pt idx="1374">
                  <c:v>1415932</c:v>
                </c:pt>
                <c:pt idx="1375">
                  <c:v>1417855</c:v>
                </c:pt>
                <c:pt idx="1376">
                  <c:v>1419817</c:v>
                </c:pt>
                <c:pt idx="1377">
                  <c:v>1421607</c:v>
                </c:pt>
                <c:pt idx="1378">
                  <c:v>1423372</c:v>
                </c:pt>
                <c:pt idx="1379">
                  <c:v>1424714</c:v>
                </c:pt>
                <c:pt idx="1380">
                  <c:v>1426641</c:v>
                </c:pt>
                <c:pt idx="1381">
                  <c:v>1429072</c:v>
                </c:pt>
                <c:pt idx="1382">
                  <c:v>1430899</c:v>
                </c:pt>
                <c:pt idx="1383">
                  <c:v>1432792</c:v>
                </c:pt>
                <c:pt idx="1384">
                  <c:v>1434755</c:v>
                </c:pt>
                <c:pt idx="1385">
                  <c:v>1436687</c:v>
                </c:pt>
                <c:pt idx="1386">
                  <c:v>1438329</c:v>
                </c:pt>
                <c:pt idx="1387">
                  <c:v>1439877</c:v>
                </c:pt>
                <c:pt idx="1388">
                  <c:v>1440880</c:v>
                </c:pt>
                <c:pt idx="1389">
                  <c:v>1442435</c:v>
                </c:pt>
                <c:pt idx="1390">
                  <c:v>1444876</c:v>
                </c:pt>
                <c:pt idx="1391">
                  <c:v>1446830</c:v>
                </c:pt>
                <c:pt idx="1392">
                  <c:v>1449200</c:v>
                </c:pt>
                <c:pt idx="1393">
                  <c:v>1450988</c:v>
                </c:pt>
                <c:pt idx="1394">
                  <c:v>1452227</c:v>
                </c:pt>
                <c:pt idx="1395">
                  <c:v>1454711</c:v>
                </c:pt>
                <c:pt idx="1396">
                  <c:v>1457057</c:v>
                </c:pt>
                <c:pt idx="1397">
                  <c:v>1460129</c:v>
                </c:pt>
                <c:pt idx="1398">
                  <c:v>1461283</c:v>
                </c:pt>
                <c:pt idx="1399">
                  <c:v>1463304</c:v>
                </c:pt>
                <c:pt idx="1400">
                  <c:v>1465178</c:v>
                </c:pt>
                <c:pt idx="1401">
                  <c:v>1467193</c:v>
                </c:pt>
                <c:pt idx="1402">
                  <c:v>1468635</c:v>
                </c:pt>
                <c:pt idx="1403">
                  <c:v>1471908</c:v>
                </c:pt>
                <c:pt idx="1404">
                  <c:v>1473251</c:v>
                </c:pt>
                <c:pt idx="1405">
                  <c:v>1475081</c:v>
                </c:pt>
                <c:pt idx="1406">
                  <c:v>1476916</c:v>
                </c:pt>
                <c:pt idx="1407">
                  <c:v>1478927</c:v>
                </c:pt>
                <c:pt idx="1408">
                  <c:v>1480472</c:v>
                </c:pt>
                <c:pt idx="1409">
                  <c:v>1482068</c:v>
                </c:pt>
                <c:pt idx="1410">
                  <c:v>1483604</c:v>
                </c:pt>
                <c:pt idx="1411">
                  <c:v>1485229</c:v>
                </c:pt>
                <c:pt idx="1412">
                  <c:v>1486727</c:v>
                </c:pt>
                <c:pt idx="1413">
                  <c:v>1488310</c:v>
                </c:pt>
                <c:pt idx="1414">
                  <c:v>1489885</c:v>
                </c:pt>
                <c:pt idx="1415">
                  <c:v>1491793</c:v>
                </c:pt>
                <c:pt idx="1416">
                  <c:v>1493958</c:v>
                </c:pt>
                <c:pt idx="1417">
                  <c:v>1496481</c:v>
                </c:pt>
                <c:pt idx="1418">
                  <c:v>1498671</c:v>
                </c:pt>
                <c:pt idx="1419">
                  <c:v>1501041</c:v>
                </c:pt>
                <c:pt idx="1420">
                  <c:v>1502692</c:v>
                </c:pt>
                <c:pt idx="1421">
                  <c:v>1504235</c:v>
                </c:pt>
                <c:pt idx="1422">
                  <c:v>1506083</c:v>
                </c:pt>
                <c:pt idx="1423">
                  <c:v>1506956</c:v>
                </c:pt>
                <c:pt idx="1424">
                  <c:v>1508755</c:v>
                </c:pt>
                <c:pt idx="1425">
                  <c:v>1510636</c:v>
                </c:pt>
                <c:pt idx="1426">
                  <c:v>1512652</c:v>
                </c:pt>
                <c:pt idx="1427">
                  <c:v>1514261</c:v>
                </c:pt>
                <c:pt idx="1428">
                  <c:v>1515876</c:v>
                </c:pt>
                <c:pt idx="1429">
                  <c:v>1517497</c:v>
                </c:pt>
                <c:pt idx="1430">
                  <c:v>1519294</c:v>
                </c:pt>
                <c:pt idx="1431">
                  <c:v>1520375</c:v>
                </c:pt>
                <c:pt idx="1432">
                  <c:v>1522277</c:v>
                </c:pt>
                <c:pt idx="1433">
                  <c:v>1524433</c:v>
                </c:pt>
                <c:pt idx="1434">
                  <c:v>1525854</c:v>
                </c:pt>
                <c:pt idx="1435">
                  <c:v>1527902</c:v>
                </c:pt>
                <c:pt idx="1436">
                  <c:v>1530494</c:v>
                </c:pt>
                <c:pt idx="1437">
                  <c:v>1532683</c:v>
                </c:pt>
                <c:pt idx="1438">
                  <c:v>1535492</c:v>
                </c:pt>
                <c:pt idx="1439">
                  <c:v>1538568</c:v>
                </c:pt>
                <c:pt idx="1440">
                  <c:v>1542003</c:v>
                </c:pt>
                <c:pt idx="1441">
                  <c:v>1544886</c:v>
                </c:pt>
                <c:pt idx="1442">
                  <c:v>1547809</c:v>
                </c:pt>
                <c:pt idx="1443">
                  <c:v>1550671</c:v>
                </c:pt>
                <c:pt idx="1444">
                  <c:v>1553445</c:v>
                </c:pt>
                <c:pt idx="1445">
                  <c:v>1556104</c:v>
                </c:pt>
                <c:pt idx="1446">
                  <c:v>1558946</c:v>
                </c:pt>
                <c:pt idx="1447">
                  <c:v>1561317</c:v>
                </c:pt>
                <c:pt idx="1448">
                  <c:v>1563302</c:v>
                </c:pt>
                <c:pt idx="1449">
                  <c:v>1565873</c:v>
                </c:pt>
                <c:pt idx="1450">
                  <c:v>1569203</c:v>
                </c:pt>
                <c:pt idx="1451">
                  <c:v>1571830</c:v>
                </c:pt>
                <c:pt idx="1452">
                  <c:v>1574358</c:v>
                </c:pt>
                <c:pt idx="1453">
                  <c:v>1576863</c:v>
                </c:pt>
                <c:pt idx="1454">
                  <c:v>1578330</c:v>
                </c:pt>
                <c:pt idx="1455">
                  <c:v>1581743</c:v>
                </c:pt>
                <c:pt idx="1456">
                  <c:v>1583083</c:v>
                </c:pt>
                <c:pt idx="1457">
                  <c:v>1586068</c:v>
                </c:pt>
                <c:pt idx="1458">
                  <c:v>1587990</c:v>
                </c:pt>
                <c:pt idx="1459">
                  <c:v>1590125</c:v>
                </c:pt>
                <c:pt idx="1460">
                  <c:v>1593137</c:v>
                </c:pt>
                <c:pt idx="1461">
                  <c:v>1595992</c:v>
                </c:pt>
                <c:pt idx="1462">
                  <c:v>1598801</c:v>
                </c:pt>
                <c:pt idx="1463">
                  <c:v>1600769</c:v>
                </c:pt>
                <c:pt idx="1464">
                  <c:v>1602437</c:v>
                </c:pt>
                <c:pt idx="1465">
                  <c:v>1604165</c:v>
                </c:pt>
                <c:pt idx="1466">
                  <c:v>1606201</c:v>
                </c:pt>
                <c:pt idx="1467">
                  <c:v>1608223</c:v>
                </c:pt>
                <c:pt idx="1468">
                  <c:v>1612259</c:v>
                </c:pt>
                <c:pt idx="1469">
                  <c:v>1613794</c:v>
                </c:pt>
                <c:pt idx="1470">
                  <c:v>1617826</c:v>
                </c:pt>
                <c:pt idx="1471">
                  <c:v>1619701</c:v>
                </c:pt>
                <c:pt idx="1472">
                  <c:v>1623201</c:v>
                </c:pt>
                <c:pt idx="1473">
                  <c:v>1625522</c:v>
                </c:pt>
                <c:pt idx="1474">
                  <c:v>1627672</c:v>
                </c:pt>
                <c:pt idx="1475">
                  <c:v>1631011</c:v>
                </c:pt>
                <c:pt idx="1476">
                  <c:v>1633228</c:v>
                </c:pt>
                <c:pt idx="1477">
                  <c:v>1636123</c:v>
                </c:pt>
                <c:pt idx="1478">
                  <c:v>1638178</c:v>
                </c:pt>
                <c:pt idx="1479">
                  <c:v>1640398</c:v>
                </c:pt>
                <c:pt idx="1480">
                  <c:v>1640971</c:v>
                </c:pt>
                <c:pt idx="1481">
                  <c:v>1642820</c:v>
                </c:pt>
                <c:pt idx="1482">
                  <c:v>1644006</c:v>
                </c:pt>
                <c:pt idx="1483">
                  <c:v>1646105</c:v>
                </c:pt>
                <c:pt idx="1484">
                  <c:v>1647496</c:v>
                </c:pt>
                <c:pt idx="1485">
                  <c:v>1650391</c:v>
                </c:pt>
                <c:pt idx="1486">
                  <c:v>1651510</c:v>
                </c:pt>
                <c:pt idx="1487">
                  <c:v>1656882</c:v>
                </c:pt>
                <c:pt idx="1488">
                  <c:v>1660047</c:v>
                </c:pt>
                <c:pt idx="1489">
                  <c:v>1662473</c:v>
                </c:pt>
                <c:pt idx="1490">
                  <c:v>1665142</c:v>
                </c:pt>
                <c:pt idx="1491">
                  <c:v>1668579</c:v>
                </c:pt>
                <c:pt idx="1492">
                  <c:v>1672130</c:v>
                </c:pt>
                <c:pt idx="1493">
                  <c:v>1674929</c:v>
                </c:pt>
                <c:pt idx="1494">
                  <c:v>1677351</c:v>
                </c:pt>
                <c:pt idx="1495">
                  <c:v>1679728</c:v>
                </c:pt>
                <c:pt idx="1496">
                  <c:v>1682235</c:v>
                </c:pt>
                <c:pt idx="1497">
                  <c:v>1685109</c:v>
                </c:pt>
                <c:pt idx="1498">
                  <c:v>1688645</c:v>
                </c:pt>
                <c:pt idx="1499">
                  <c:v>1691156</c:v>
                </c:pt>
                <c:pt idx="1500">
                  <c:v>1693100</c:v>
                </c:pt>
                <c:pt idx="1501">
                  <c:v>1696161</c:v>
                </c:pt>
                <c:pt idx="1502">
                  <c:v>1698579</c:v>
                </c:pt>
                <c:pt idx="1503">
                  <c:v>1701086</c:v>
                </c:pt>
                <c:pt idx="1504">
                  <c:v>1703602</c:v>
                </c:pt>
                <c:pt idx="1505">
                  <c:v>1706381</c:v>
                </c:pt>
                <c:pt idx="1506">
                  <c:v>1708868</c:v>
                </c:pt>
                <c:pt idx="1507">
                  <c:v>1711584</c:v>
                </c:pt>
                <c:pt idx="1508">
                  <c:v>1714463</c:v>
                </c:pt>
                <c:pt idx="1509">
                  <c:v>1716943</c:v>
                </c:pt>
                <c:pt idx="1510">
                  <c:v>1720127</c:v>
                </c:pt>
                <c:pt idx="1511">
                  <c:v>1722567</c:v>
                </c:pt>
                <c:pt idx="1512">
                  <c:v>1725430</c:v>
                </c:pt>
                <c:pt idx="1513">
                  <c:v>1727697</c:v>
                </c:pt>
                <c:pt idx="1514">
                  <c:v>1730106</c:v>
                </c:pt>
                <c:pt idx="1515">
                  <c:v>1732679</c:v>
                </c:pt>
                <c:pt idx="1516">
                  <c:v>1734604</c:v>
                </c:pt>
                <c:pt idx="1517">
                  <c:v>1737895</c:v>
                </c:pt>
                <c:pt idx="1518">
                  <c:v>1740403</c:v>
                </c:pt>
                <c:pt idx="1519">
                  <c:v>1742943</c:v>
                </c:pt>
                <c:pt idx="1520">
                  <c:v>1745207</c:v>
                </c:pt>
                <c:pt idx="1521">
                  <c:v>1747571</c:v>
                </c:pt>
                <c:pt idx="1522">
                  <c:v>1750078</c:v>
                </c:pt>
                <c:pt idx="1523">
                  <c:v>1752961</c:v>
                </c:pt>
                <c:pt idx="1524">
                  <c:v>1756821</c:v>
                </c:pt>
                <c:pt idx="1525">
                  <c:v>1759666</c:v>
                </c:pt>
                <c:pt idx="1526">
                  <c:v>1761767</c:v>
                </c:pt>
                <c:pt idx="1527">
                  <c:v>1765247</c:v>
                </c:pt>
                <c:pt idx="1528">
                  <c:v>1768475</c:v>
                </c:pt>
                <c:pt idx="1529">
                  <c:v>1771872</c:v>
                </c:pt>
                <c:pt idx="1530">
                  <c:v>1774914</c:v>
                </c:pt>
                <c:pt idx="1531">
                  <c:v>1776972</c:v>
                </c:pt>
                <c:pt idx="1532">
                  <c:v>1779119</c:v>
                </c:pt>
                <c:pt idx="1533">
                  <c:v>1780488</c:v>
                </c:pt>
                <c:pt idx="1534">
                  <c:v>1781737</c:v>
                </c:pt>
                <c:pt idx="1535">
                  <c:v>1782995</c:v>
                </c:pt>
                <c:pt idx="1536">
                  <c:v>1785201</c:v>
                </c:pt>
                <c:pt idx="1537">
                  <c:v>1782948</c:v>
                </c:pt>
                <c:pt idx="1538">
                  <c:v>1784938</c:v>
                </c:pt>
                <c:pt idx="1539">
                  <c:v>1786802</c:v>
                </c:pt>
                <c:pt idx="1540">
                  <c:v>1789163</c:v>
                </c:pt>
                <c:pt idx="1541">
                  <c:v>1790916</c:v>
                </c:pt>
                <c:pt idx="1542">
                  <c:v>1793471</c:v>
                </c:pt>
                <c:pt idx="1543">
                  <c:v>1795555</c:v>
                </c:pt>
                <c:pt idx="1544">
                  <c:v>1797416</c:v>
                </c:pt>
                <c:pt idx="1545">
                  <c:v>1792746</c:v>
                </c:pt>
                <c:pt idx="1546">
                  <c:v>1795098</c:v>
                </c:pt>
                <c:pt idx="1547">
                  <c:v>1797098</c:v>
                </c:pt>
                <c:pt idx="1548">
                  <c:v>1799967</c:v>
                </c:pt>
                <c:pt idx="1549">
                  <c:v>1802347</c:v>
                </c:pt>
                <c:pt idx="1550">
                  <c:v>1804393</c:v>
                </c:pt>
                <c:pt idx="1551">
                  <c:v>1806145</c:v>
                </c:pt>
                <c:pt idx="1552">
                  <c:v>1807582</c:v>
                </c:pt>
                <c:pt idx="1553">
                  <c:v>1809749</c:v>
                </c:pt>
                <c:pt idx="1554">
                  <c:v>1811619</c:v>
                </c:pt>
                <c:pt idx="1555">
                  <c:v>1813568</c:v>
                </c:pt>
                <c:pt idx="1556">
                  <c:v>1815637</c:v>
                </c:pt>
                <c:pt idx="1557">
                  <c:v>1817482</c:v>
                </c:pt>
                <c:pt idx="1558">
                  <c:v>1819257</c:v>
                </c:pt>
                <c:pt idx="1559">
                  <c:v>1820831</c:v>
                </c:pt>
                <c:pt idx="1560">
                  <c:v>1822337</c:v>
                </c:pt>
                <c:pt idx="1561">
                  <c:v>1824130</c:v>
                </c:pt>
                <c:pt idx="1562">
                  <c:v>1825992</c:v>
                </c:pt>
                <c:pt idx="1563">
                  <c:v>1827739</c:v>
                </c:pt>
                <c:pt idx="1564">
                  <c:v>1829417</c:v>
                </c:pt>
                <c:pt idx="1565">
                  <c:v>1831077</c:v>
                </c:pt>
                <c:pt idx="1566">
                  <c:v>1833343</c:v>
                </c:pt>
                <c:pt idx="1567">
                  <c:v>1833806</c:v>
                </c:pt>
                <c:pt idx="1568">
                  <c:v>1835481</c:v>
                </c:pt>
                <c:pt idx="1569">
                  <c:v>1837303</c:v>
                </c:pt>
                <c:pt idx="1570">
                  <c:v>1838549</c:v>
                </c:pt>
                <c:pt idx="1571">
                  <c:v>1839691</c:v>
                </c:pt>
                <c:pt idx="1572">
                  <c:v>1841816</c:v>
                </c:pt>
                <c:pt idx="1573">
                  <c:v>1843241</c:v>
                </c:pt>
                <c:pt idx="1574">
                  <c:v>1844332</c:v>
                </c:pt>
                <c:pt idx="1575">
                  <c:v>1845306</c:v>
                </c:pt>
                <c:pt idx="1576">
                  <c:v>1847223</c:v>
                </c:pt>
                <c:pt idx="1577">
                  <c:v>1848080</c:v>
                </c:pt>
                <c:pt idx="1578">
                  <c:v>1849081</c:v>
                </c:pt>
                <c:pt idx="1579">
                  <c:v>1849936</c:v>
                </c:pt>
                <c:pt idx="1580">
                  <c:v>1850891</c:v>
                </c:pt>
                <c:pt idx="1581">
                  <c:v>1851371</c:v>
                </c:pt>
                <c:pt idx="1582">
                  <c:v>1851686</c:v>
                </c:pt>
                <c:pt idx="1583">
                  <c:v>1852073</c:v>
                </c:pt>
                <c:pt idx="1584">
                  <c:v>1852879</c:v>
                </c:pt>
                <c:pt idx="1585">
                  <c:v>1853695</c:v>
                </c:pt>
                <c:pt idx="1586">
                  <c:v>1854658</c:v>
                </c:pt>
                <c:pt idx="1587">
                  <c:v>1855644</c:v>
                </c:pt>
                <c:pt idx="1588">
                  <c:v>1856851</c:v>
                </c:pt>
                <c:pt idx="1589">
                  <c:v>1858143</c:v>
                </c:pt>
                <c:pt idx="1590">
                  <c:v>1859497</c:v>
                </c:pt>
                <c:pt idx="1591">
                  <c:v>1861562</c:v>
                </c:pt>
                <c:pt idx="1592">
                  <c:v>1863928</c:v>
                </c:pt>
                <c:pt idx="1593">
                  <c:v>1866765</c:v>
                </c:pt>
                <c:pt idx="1594">
                  <c:v>1869794</c:v>
                </c:pt>
                <c:pt idx="1595">
                  <c:v>1872423</c:v>
                </c:pt>
                <c:pt idx="1596">
                  <c:v>1874475</c:v>
                </c:pt>
                <c:pt idx="1597">
                  <c:v>1877164</c:v>
                </c:pt>
                <c:pt idx="1598">
                  <c:v>1879658</c:v>
                </c:pt>
                <c:pt idx="1599">
                  <c:v>1882274</c:v>
                </c:pt>
                <c:pt idx="1600">
                  <c:v>1884782</c:v>
                </c:pt>
                <c:pt idx="1601">
                  <c:v>1887748</c:v>
                </c:pt>
                <c:pt idx="1602">
                  <c:v>1890874</c:v>
                </c:pt>
                <c:pt idx="1603">
                  <c:v>1893399</c:v>
                </c:pt>
                <c:pt idx="1604">
                  <c:v>1895111</c:v>
                </c:pt>
                <c:pt idx="1605">
                  <c:v>1898001</c:v>
                </c:pt>
                <c:pt idx="1606">
                  <c:v>1900613</c:v>
                </c:pt>
                <c:pt idx="1607">
                  <c:v>1902230</c:v>
                </c:pt>
                <c:pt idx="1608">
                  <c:v>1904648</c:v>
                </c:pt>
                <c:pt idx="1609">
                  <c:v>1906171</c:v>
                </c:pt>
                <c:pt idx="1610">
                  <c:v>1908052</c:v>
                </c:pt>
                <c:pt idx="1611">
                  <c:v>1909706</c:v>
                </c:pt>
                <c:pt idx="1612">
                  <c:v>1911239</c:v>
                </c:pt>
                <c:pt idx="1613">
                  <c:v>1912644</c:v>
                </c:pt>
                <c:pt idx="1614">
                  <c:v>1915625</c:v>
                </c:pt>
                <c:pt idx="1615">
                  <c:v>1917251</c:v>
                </c:pt>
                <c:pt idx="1616">
                  <c:v>1918889</c:v>
                </c:pt>
                <c:pt idx="1617">
                  <c:v>1919811</c:v>
                </c:pt>
                <c:pt idx="1618">
                  <c:v>1920689</c:v>
                </c:pt>
                <c:pt idx="1619">
                  <c:v>1922648</c:v>
                </c:pt>
                <c:pt idx="1620">
                  <c:v>1924880</c:v>
                </c:pt>
                <c:pt idx="1621">
                  <c:v>1926620</c:v>
                </c:pt>
                <c:pt idx="1622">
                  <c:v>1928259</c:v>
                </c:pt>
                <c:pt idx="1623">
                  <c:v>1930104</c:v>
                </c:pt>
                <c:pt idx="1624">
                  <c:v>1932193</c:v>
                </c:pt>
                <c:pt idx="1625">
                  <c:v>1934263</c:v>
                </c:pt>
                <c:pt idx="1626">
                  <c:v>1936493</c:v>
                </c:pt>
                <c:pt idx="1627">
                  <c:v>1938611</c:v>
                </c:pt>
                <c:pt idx="1628">
                  <c:v>1940685</c:v>
                </c:pt>
                <c:pt idx="1629">
                  <c:v>1942311</c:v>
                </c:pt>
                <c:pt idx="1630">
                  <c:v>1944100</c:v>
                </c:pt>
                <c:pt idx="1631">
                  <c:v>1945791</c:v>
                </c:pt>
                <c:pt idx="1632">
                  <c:v>1947507</c:v>
                </c:pt>
                <c:pt idx="1633">
                  <c:v>1951227</c:v>
                </c:pt>
                <c:pt idx="1634">
                  <c:v>1953312</c:v>
                </c:pt>
                <c:pt idx="1635">
                  <c:v>1955380</c:v>
                </c:pt>
                <c:pt idx="1636">
                  <c:v>1956937</c:v>
                </c:pt>
                <c:pt idx="1637">
                  <c:v>1958607</c:v>
                </c:pt>
                <c:pt idx="1638">
                  <c:v>1959809</c:v>
                </c:pt>
                <c:pt idx="1639">
                  <c:v>1960980</c:v>
                </c:pt>
                <c:pt idx="1640">
                  <c:v>1961906</c:v>
                </c:pt>
                <c:pt idx="1641">
                  <c:v>1962663</c:v>
                </c:pt>
                <c:pt idx="1642">
                  <c:v>1964176</c:v>
                </c:pt>
                <c:pt idx="1643">
                  <c:v>1964576</c:v>
                </c:pt>
                <c:pt idx="1644">
                  <c:v>1965065</c:v>
                </c:pt>
                <c:pt idx="1645">
                  <c:v>1967110</c:v>
                </c:pt>
                <c:pt idx="1646">
                  <c:v>1968596</c:v>
                </c:pt>
                <c:pt idx="1647">
                  <c:v>1969915</c:v>
                </c:pt>
                <c:pt idx="1648">
                  <c:v>1970782</c:v>
                </c:pt>
                <c:pt idx="1649">
                  <c:v>1971897</c:v>
                </c:pt>
                <c:pt idx="1650">
                  <c:v>1973595</c:v>
                </c:pt>
                <c:pt idx="1651">
                  <c:v>1974738</c:v>
                </c:pt>
                <c:pt idx="1652">
                  <c:v>1976055</c:v>
                </c:pt>
                <c:pt idx="1653">
                  <c:v>1977138</c:v>
                </c:pt>
                <c:pt idx="1654">
                  <c:v>1978695</c:v>
                </c:pt>
                <c:pt idx="1655">
                  <c:v>1980041</c:v>
                </c:pt>
                <c:pt idx="1656">
                  <c:v>1981546</c:v>
                </c:pt>
                <c:pt idx="1657">
                  <c:v>1982979</c:v>
                </c:pt>
                <c:pt idx="1658">
                  <c:v>1984872</c:v>
                </c:pt>
                <c:pt idx="1659">
                  <c:v>1986587</c:v>
                </c:pt>
                <c:pt idx="1660">
                  <c:v>1987898</c:v>
                </c:pt>
                <c:pt idx="1661">
                  <c:v>1989184</c:v>
                </c:pt>
                <c:pt idx="1662">
                  <c:v>1990560</c:v>
                </c:pt>
                <c:pt idx="1663">
                  <c:v>1991650</c:v>
                </c:pt>
                <c:pt idx="1664">
                  <c:v>1992233</c:v>
                </c:pt>
                <c:pt idx="1665">
                  <c:v>1993143</c:v>
                </c:pt>
                <c:pt idx="1666">
                  <c:v>1993784</c:v>
                </c:pt>
                <c:pt idx="1667">
                  <c:v>1994576</c:v>
                </c:pt>
                <c:pt idx="1668">
                  <c:v>1996184</c:v>
                </c:pt>
                <c:pt idx="1669">
                  <c:v>1996921</c:v>
                </c:pt>
                <c:pt idx="1670">
                  <c:v>1997763</c:v>
                </c:pt>
                <c:pt idx="1671">
                  <c:v>1998530</c:v>
                </c:pt>
                <c:pt idx="1672">
                  <c:v>1999134</c:v>
                </c:pt>
                <c:pt idx="1673">
                  <c:v>1999327</c:v>
                </c:pt>
                <c:pt idx="1674">
                  <c:v>1999552</c:v>
                </c:pt>
                <c:pt idx="1675">
                  <c:v>1999757</c:v>
                </c:pt>
                <c:pt idx="1676">
                  <c:v>2000154</c:v>
                </c:pt>
                <c:pt idx="1677">
                  <c:v>2002341</c:v>
                </c:pt>
                <c:pt idx="1678">
                  <c:v>2003104</c:v>
                </c:pt>
                <c:pt idx="1679">
                  <c:v>2004850</c:v>
                </c:pt>
                <c:pt idx="1680">
                  <c:v>2006311</c:v>
                </c:pt>
                <c:pt idx="1681">
                  <c:v>2007142</c:v>
                </c:pt>
                <c:pt idx="1682">
                  <c:v>2008727</c:v>
                </c:pt>
                <c:pt idx="1683">
                  <c:v>2009542</c:v>
                </c:pt>
                <c:pt idx="1684">
                  <c:v>2010152</c:v>
                </c:pt>
                <c:pt idx="1685">
                  <c:v>2011016</c:v>
                </c:pt>
                <c:pt idx="1686">
                  <c:v>2011822</c:v>
                </c:pt>
                <c:pt idx="1687">
                  <c:v>2012751</c:v>
                </c:pt>
                <c:pt idx="1688">
                  <c:v>2014019</c:v>
                </c:pt>
                <c:pt idx="1689">
                  <c:v>2015039</c:v>
                </c:pt>
                <c:pt idx="1690">
                  <c:v>2015842</c:v>
                </c:pt>
                <c:pt idx="1691">
                  <c:v>2016458</c:v>
                </c:pt>
                <c:pt idx="1692">
                  <c:v>2016821</c:v>
                </c:pt>
                <c:pt idx="1694">
                  <c:v>2017393</c:v>
                </c:pt>
                <c:pt idx="1695">
                  <c:v>2018036</c:v>
                </c:pt>
                <c:pt idx="1696">
                  <c:v>2019145</c:v>
                </c:pt>
                <c:pt idx="1697">
                  <c:v>2020125</c:v>
                </c:pt>
                <c:pt idx="1698">
                  <c:v>2021252</c:v>
                </c:pt>
                <c:pt idx="1699">
                  <c:v>2022401</c:v>
                </c:pt>
                <c:pt idx="1700">
                  <c:v>2023173</c:v>
                </c:pt>
                <c:pt idx="1701">
                  <c:v>2023721</c:v>
                </c:pt>
                <c:pt idx="1702">
                  <c:v>2024223</c:v>
                </c:pt>
                <c:pt idx="1703">
                  <c:v>2025047</c:v>
                </c:pt>
                <c:pt idx="1704">
                  <c:v>2025659</c:v>
                </c:pt>
                <c:pt idx="1705">
                  <c:v>2026466</c:v>
                </c:pt>
                <c:pt idx="1706">
                  <c:v>2026786</c:v>
                </c:pt>
                <c:pt idx="1707">
                  <c:v>2027134</c:v>
                </c:pt>
                <c:pt idx="1708">
                  <c:v>2027455</c:v>
                </c:pt>
                <c:pt idx="1709">
                  <c:v>2027692</c:v>
                </c:pt>
                <c:pt idx="1710">
                  <c:v>2028180</c:v>
                </c:pt>
                <c:pt idx="1711">
                  <c:v>2028615</c:v>
                </c:pt>
                <c:pt idx="1712">
                  <c:v>2029450</c:v>
                </c:pt>
                <c:pt idx="1713">
                  <c:v>2030220</c:v>
                </c:pt>
                <c:pt idx="1714">
                  <c:v>2030869</c:v>
                </c:pt>
                <c:pt idx="1715">
                  <c:v>2031674</c:v>
                </c:pt>
                <c:pt idx="1716">
                  <c:v>2032431</c:v>
                </c:pt>
                <c:pt idx="1717">
                  <c:v>2033652</c:v>
                </c:pt>
                <c:pt idx="1718">
                  <c:v>2034678</c:v>
                </c:pt>
                <c:pt idx="1719">
                  <c:v>2035923</c:v>
                </c:pt>
                <c:pt idx="1720">
                  <c:v>2036277</c:v>
                </c:pt>
                <c:pt idx="1721">
                  <c:v>2036495</c:v>
                </c:pt>
                <c:pt idx="1722">
                  <c:v>2036583</c:v>
                </c:pt>
                <c:pt idx="1723">
                  <c:v>2036750</c:v>
                </c:pt>
                <c:pt idx="1724">
                  <c:v>2037079</c:v>
                </c:pt>
                <c:pt idx="1725">
                  <c:v>2038044</c:v>
                </c:pt>
                <c:pt idx="1726">
                  <c:v>2038876</c:v>
                </c:pt>
                <c:pt idx="1727">
                  <c:v>2039726</c:v>
                </c:pt>
                <c:pt idx="1728">
                  <c:v>2040533</c:v>
                </c:pt>
                <c:pt idx="1729">
                  <c:v>2041208</c:v>
                </c:pt>
                <c:pt idx="1730">
                  <c:v>2041644</c:v>
                </c:pt>
                <c:pt idx="1731">
                  <c:v>2042230</c:v>
                </c:pt>
                <c:pt idx="1732">
                  <c:v>2042715</c:v>
                </c:pt>
                <c:pt idx="1733">
                  <c:v>2043883</c:v>
                </c:pt>
                <c:pt idx="1734">
                  <c:v>2044682</c:v>
                </c:pt>
                <c:pt idx="1735">
                  <c:v>2045126</c:v>
                </c:pt>
                <c:pt idx="1736">
                  <c:v>2045944</c:v>
                </c:pt>
                <c:pt idx="1737">
                  <c:v>2046334</c:v>
                </c:pt>
                <c:pt idx="1738">
                  <c:v>2046631</c:v>
                </c:pt>
                <c:pt idx="1739">
                  <c:v>2046878</c:v>
                </c:pt>
                <c:pt idx="1740">
                  <c:v>2047103</c:v>
                </c:pt>
                <c:pt idx="1741">
                  <c:v>2047326</c:v>
                </c:pt>
                <c:pt idx="1742">
                  <c:v>2047548</c:v>
                </c:pt>
                <c:pt idx="1743">
                  <c:v>2047864</c:v>
                </c:pt>
                <c:pt idx="1744">
                  <c:v>2048291</c:v>
                </c:pt>
                <c:pt idx="1745">
                  <c:v>2048768</c:v>
                </c:pt>
                <c:pt idx="1746">
                  <c:v>2048977</c:v>
                </c:pt>
                <c:pt idx="1747">
                  <c:v>2049335</c:v>
                </c:pt>
                <c:pt idx="1748">
                  <c:v>2049800</c:v>
                </c:pt>
                <c:pt idx="1749">
                  <c:v>2050369</c:v>
                </c:pt>
                <c:pt idx="1750">
                  <c:v>2050836</c:v>
                </c:pt>
                <c:pt idx="1751">
                  <c:v>2051009</c:v>
                </c:pt>
                <c:pt idx="1752">
                  <c:v>2051482</c:v>
                </c:pt>
                <c:pt idx="1753">
                  <c:v>2051827</c:v>
                </c:pt>
                <c:pt idx="1754">
                  <c:v>2052333</c:v>
                </c:pt>
                <c:pt idx="1755">
                  <c:v>2052803</c:v>
                </c:pt>
                <c:pt idx="1756">
                  <c:v>2053170</c:v>
                </c:pt>
                <c:pt idx="1757">
                  <c:v>2053529</c:v>
                </c:pt>
                <c:pt idx="1758">
                  <c:v>2054138</c:v>
                </c:pt>
                <c:pt idx="1759">
                  <c:v>2054502</c:v>
                </c:pt>
                <c:pt idx="1760">
                  <c:v>2054829</c:v>
                </c:pt>
                <c:pt idx="1761">
                  <c:v>2055250</c:v>
                </c:pt>
                <c:pt idx="1762">
                  <c:v>2055523</c:v>
                </c:pt>
                <c:pt idx="1763">
                  <c:v>2056593</c:v>
                </c:pt>
                <c:pt idx="1764">
                  <c:v>2056986</c:v>
                </c:pt>
                <c:pt idx="1765">
                  <c:v>2057377</c:v>
                </c:pt>
                <c:pt idx="1766">
                  <c:v>2057898</c:v>
                </c:pt>
                <c:pt idx="1767">
                  <c:v>2058584</c:v>
                </c:pt>
                <c:pt idx="1768">
                  <c:v>2059045</c:v>
                </c:pt>
                <c:pt idx="1769">
                  <c:v>2059468</c:v>
                </c:pt>
                <c:pt idx="1770">
                  <c:v>2059893</c:v>
                </c:pt>
                <c:pt idx="1771">
                  <c:v>2060451</c:v>
                </c:pt>
                <c:pt idx="1772">
                  <c:v>2061013</c:v>
                </c:pt>
                <c:pt idx="1773">
                  <c:v>2061805</c:v>
                </c:pt>
                <c:pt idx="1774">
                  <c:v>2062536</c:v>
                </c:pt>
                <c:pt idx="1775">
                  <c:v>2063266</c:v>
                </c:pt>
                <c:pt idx="1776">
                  <c:v>2064041</c:v>
                </c:pt>
                <c:pt idx="1777">
                  <c:v>2064624</c:v>
                </c:pt>
                <c:pt idx="1778">
                  <c:v>2065075</c:v>
                </c:pt>
                <c:pt idx="1779">
                  <c:v>2066068</c:v>
                </c:pt>
                <c:pt idx="1780">
                  <c:v>2066605</c:v>
                </c:pt>
                <c:pt idx="1781">
                  <c:v>2067444</c:v>
                </c:pt>
                <c:pt idx="1782">
                  <c:v>2068104</c:v>
                </c:pt>
                <c:pt idx="1783">
                  <c:v>2068544</c:v>
                </c:pt>
                <c:pt idx="1784">
                  <c:v>2069138</c:v>
                </c:pt>
                <c:pt idx="1785">
                  <c:v>2069485</c:v>
                </c:pt>
                <c:pt idx="1786">
                  <c:v>2069453</c:v>
                </c:pt>
                <c:pt idx="1787">
                  <c:v>2068987</c:v>
                </c:pt>
                <c:pt idx="1788">
                  <c:v>2068769</c:v>
                </c:pt>
                <c:pt idx="1789">
                  <c:v>2068693</c:v>
                </c:pt>
                <c:pt idx="1790">
                  <c:v>2068709</c:v>
                </c:pt>
                <c:pt idx="1791">
                  <c:v>2068827</c:v>
                </c:pt>
                <c:pt idx="1792">
                  <c:v>2068915</c:v>
                </c:pt>
                <c:pt idx="1793">
                  <c:v>2069038</c:v>
                </c:pt>
                <c:pt idx="1794">
                  <c:v>2069509</c:v>
                </c:pt>
                <c:pt idx="1795">
                  <c:v>2070056</c:v>
                </c:pt>
                <c:pt idx="1796">
                  <c:v>2070310</c:v>
                </c:pt>
                <c:pt idx="1797">
                  <c:v>2070477</c:v>
                </c:pt>
                <c:pt idx="1798">
                  <c:v>2070717</c:v>
                </c:pt>
                <c:pt idx="1799">
                  <c:v>2070985</c:v>
                </c:pt>
                <c:pt idx="1800">
                  <c:v>2071218</c:v>
                </c:pt>
                <c:pt idx="1801">
                  <c:v>2071582</c:v>
                </c:pt>
                <c:pt idx="1802">
                  <c:v>2072143</c:v>
                </c:pt>
                <c:pt idx="1803">
                  <c:v>2072739</c:v>
                </c:pt>
                <c:pt idx="1804">
                  <c:v>2073172</c:v>
                </c:pt>
                <c:pt idx="1805">
                  <c:v>2073524</c:v>
                </c:pt>
                <c:pt idx="1806">
                  <c:v>2073815</c:v>
                </c:pt>
                <c:pt idx="1807">
                  <c:v>2074122</c:v>
                </c:pt>
                <c:pt idx="1808">
                  <c:v>2074414</c:v>
                </c:pt>
                <c:pt idx="1809">
                  <c:v>2074712</c:v>
                </c:pt>
                <c:pt idx="1810">
                  <c:v>2075004</c:v>
                </c:pt>
                <c:pt idx="1811">
                  <c:v>2075403</c:v>
                </c:pt>
                <c:pt idx="1812">
                  <c:v>2075924</c:v>
                </c:pt>
                <c:pt idx="1813">
                  <c:v>2076637</c:v>
                </c:pt>
                <c:pt idx="1814">
                  <c:v>2077288</c:v>
                </c:pt>
                <c:pt idx="1815">
                  <c:v>2077886</c:v>
                </c:pt>
                <c:pt idx="1816">
                  <c:v>2078538</c:v>
                </c:pt>
                <c:pt idx="1817">
                  <c:v>2079351</c:v>
                </c:pt>
                <c:pt idx="1818">
                  <c:v>2081196</c:v>
                </c:pt>
                <c:pt idx="1819">
                  <c:v>2082065</c:v>
                </c:pt>
                <c:pt idx="1820">
                  <c:v>2082789</c:v>
                </c:pt>
                <c:pt idx="1821">
                  <c:v>2083423</c:v>
                </c:pt>
                <c:pt idx="1822">
                  <c:v>2085540</c:v>
                </c:pt>
                <c:pt idx="1823">
                  <c:v>2087077</c:v>
                </c:pt>
                <c:pt idx="1824">
                  <c:v>2088460</c:v>
                </c:pt>
                <c:pt idx="1825">
                  <c:v>2090327</c:v>
                </c:pt>
                <c:pt idx="1826">
                  <c:v>2091363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56-4BDF-A8E7-1ADD1500D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16728"/>
        <c:axId val="287114760"/>
      </c:lineChart>
      <c:dateAx>
        <c:axId val="28711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14760"/>
        <c:crosses val="autoZero"/>
        <c:auto val="1"/>
        <c:lblOffset val="100"/>
        <c:baseTimeUnit val="days"/>
      </c:dateAx>
      <c:valAx>
        <c:axId val="28711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1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188F1-CFB7-4A25-AB8D-925EF3ADF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821A5-97D7-4F4F-AE43-C7D44B95B7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423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7A4C4-DC50-4F8A-9301-D41B40B56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01/21/2013 - 01/21/2018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4BB15-B716-429F-BB9D-D41EE21E2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00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2018-01-26T09:19:24Z</dcterms:created>
  <dcterms:modified xsi:type="dcterms:W3CDTF">2018-01-26T09:19:27Z</dcterms:modified>
</cp:coreProperties>
</file>