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OXYGYM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Sheet1!$A$2:$A$367</c:f>
              <c:numCache>
                <c:formatCode>m/d/yyyy</c:formatCode>
                <c:ptCount val="366"/>
                <c:pt idx="0">
                  <c:v>42749</c:v>
                </c:pt>
                <c:pt idx="1">
                  <c:v>42750</c:v>
                </c:pt>
                <c:pt idx="2">
                  <c:v>42751</c:v>
                </c:pt>
                <c:pt idx="3">
                  <c:v>42752</c:v>
                </c:pt>
                <c:pt idx="4">
                  <c:v>42753</c:v>
                </c:pt>
                <c:pt idx="5">
                  <c:v>42754</c:v>
                </c:pt>
                <c:pt idx="6">
                  <c:v>42755</c:v>
                </c:pt>
                <c:pt idx="7">
                  <c:v>42756</c:v>
                </c:pt>
                <c:pt idx="8">
                  <c:v>42757</c:v>
                </c:pt>
                <c:pt idx="9">
                  <c:v>42758</c:v>
                </c:pt>
                <c:pt idx="10">
                  <c:v>42759</c:v>
                </c:pt>
                <c:pt idx="11">
                  <c:v>42760</c:v>
                </c:pt>
                <c:pt idx="12">
                  <c:v>42761</c:v>
                </c:pt>
                <c:pt idx="13">
                  <c:v>42762</c:v>
                </c:pt>
                <c:pt idx="14">
                  <c:v>42763</c:v>
                </c:pt>
                <c:pt idx="15">
                  <c:v>42764</c:v>
                </c:pt>
                <c:pt idx="16">
                  <c:v>42765</c:v>
                </c:pt>
                <c:pt idx="17">
                  <c:v>42766</c:v>
                </c:pt>
                <c:pt idx="18">
                  <c:v>42767</c:v>
                </c:pt>
                <c:pt idx="19">
                  <c:v>42768</c:v>
                </c:pt>
                <c:pt idx="20">
                  <c:v>42769</c:v>
                </c:pt>
                <c:pt idx="21">
                  <c:v>42770</c:v>
                </c:pt>
                <c:pt idx="22">
                  <c:v>42771</c:v>
                </c:pt>
                <c:pt idx="23">
                  <c:v>42772</c:v>
                </c:pt>
                <c:pt idx="24">
                  <c:v>42773</c:v>
                </c:pt>
                <c:pt idx="25">
                  <c:v>42774</c:v>
                </c:pt>
                <c:pt idx="26">
                  <c:v>42775</c:v>
                </c:pt>
                <c:pt idx="27">
                  <c:v>42776</c:v>
                </c:pt>
                <c:pt idx="28">
                  <c:v>42777</c:v>
                </c:pt>
                <c:pt idx="29">
                  <c:v>42778</c:v>
                </c:pt>
                <c:pt idx="30">
                  <c:v>42779</c:v>
                </c:pt>
                <c:pt idx="31">
                  <c:v>42780</c:v>
                </c:pt>
                <c:pt idx="32">
                  <c:v>42781</c:v>
                </c:pt>
                <c:pt idx="33">
                  <c:v>42782</c:v>
                </c:pt>
                <c:pt idx="34">
                  <c:v>42783</c:v>
                </c:pt>
                <c:pt idx="35">
                  <c:v>42784</c:v>
                </c:pt>
                <c:pt idx="36">
                  <c:v>42785</c:v>
                </c:pt>
                <c:pt idx="37">
                  <c:v>42786</c:v>
                </c:pt>
                <c:pt idx="38">
                  <c:v>42787</c:v>
                </c:pt>
                <c:pt idx="39">
                  <c:v>42788</c:v>
                </c:pt>
                <c:pt idx="40">
                  <c:v>42789</c:v>
                </c:pt>
                <c:pt idx="41">
                  <c:v>42790</c:v>
                </c:pt>
                <c:pt idx="42">
                  <c:v>42791</c:v>
                </c:pt>
                <c:pt idx="43">
                  <c:v>42792</c:v>
                </c:pt>
                <c:pt idx="44">
                  <c:v>42793</c:v>
                </c:pt>
                <c:pt idx="45">
                  <c:v>42794</c:v>
                </c:pt>
                <c:pt idx="46">
                  <c:v>42795</c:v>
                </c:pt>
                <c:pt idx="47">
                  <c:v>42796</c:v>
                </c:pt>
                <c:pt idx="48">
                  <c:v>42797</c:v>
                </c:pt>
                <c:pt idx="49">
                  <c:v>42798</c:v>
                </c:pt>
                <c:pt idx="50">
                  <c:v>42799</c:v>
                </c:pt>
                <c:pt idx="51">
                  <c:v>42800</c:v>
                </c:pt>
                <c:pt idx="52">
                  <c:v>42801</c:v>
                </c:pt>
                <c:pt idx="53">
                  <c:v>42802</c:v>
                </c:pt>
                <c:pt idx="54">
                  <c:v>42803</c:v>
                </c:pt>
                <c:pt idx="55">
                  <c:v>42804</c:v>
                </c:pt>
                <c:pt idx="56">
                  <c:v>42805</c:v>
                </c:pt>
                <c:pt idx="57">
                  <c:v>42806</c:v>
                </c:pt>
                <c:pt idx="58">
                  <c:v>42807</c:v>
                </c:pt>
                <c:pt idx="59">
                  <c:v>42808</c:v>
                </c:pt>
                <c:pt idx="60">
                  <c:v>42809</c:v>
                </c:pt>
                <c:pt idx="61">
                  <c:v>42810</c:v>
                </c:pt>
                <c:pt idx="62">
                  <c:v>42811</c:v>
                </c:pt>
                <c:pt idx="63">
                  <c:v>42812</c:v>
                </c:pt>
                <c:pt idx="64">
                  <c:v>42813</c:v>
                </c:pt>
                <c:pt idx="65">
                  <c:v>42814</c:v>
                </c:pt>
                <c:pt idx="66">
                  <c:v>42815</c:v>
                </c:pt>
                <c:pt idx="67">
                  <c:v>42816</c:v>
                </c:pt>
                <c:pt idx="68">
                  <c:v>42817</c:v>
                </c:pt>
                <c:pt idx="69">
                  <c:v>42818</c:v>
                </c:pt>
                <c:pt idx="70">
                  <c:v>42819</c:v>
                </c:pt>
                <c:pt idx="71">
                  <c:v>42820</c:v>
                </c:pt>
                <c:pt idx="72">
                  <c:v>42821</c:v>
                </c:pt>
                <c:pt idx="73">
                  <c:v>42822</c:v>
                </c:pt>
                <c:pt idx="74">
                  <c:v>42823</c:v>
                </c:pt>
                <c:pt idx="75">
                  <c:v>42824</c:v>
                </c:pt>
                <c:pt idx="76">
                  <c:v>42825</c:v>
                </c:pt>
                <c:pt idx="77">
                  <c:v>42826</c:v>
                </c:pt>
                <c:pt idx="78">
                  <c:v>42827</c:v>
                </c:pt>
                <c:pt idx="79">
                  <c:v>42828</c:v>
                </c:pt>
                <c:pt idx="80">
                  <c:v>42829</c:v>
                </c:pt>
                <c:pt idx="81">
                  <c:v>42830</c:v>
                </c:pt>
                <c:pt idx="82">
                  <c:v>42831</c:v>
                </c:pt>
                <c:pt idx="83">
                  <c:v>42832</c:v>
                </c:pt>
                <c:pt idx="84">
                  <c:v>42833</c:v>
                </c:pt>
                <c:pt idx="85">
                  <c:v>42834</c:v>
                </c:pt>
                <c:pt idx="86">
                  <c:v>42835</c:v>
                </c:pt>
                <c:pt idx="87">
                  <c:v>42836</c:v>
                </c:pt>
                <c:pt idx="88">
                  <c:v>42837</c:v>
                </c:pt>
                <c:pt idx="89">
                  <c:v>42838</c:v>
                </c:pt>
                <c:pt idx="90">
                  <c:v>42839</c:v>
                </c:pt>
                <c:pt idx="91">
                  <c:v>42840</c:v>
                </c:pt>
                <c:pt idx="92">
                  <c:v>42841</c:v>
                </c:pt>
                <c:pt idx="93">
                  <c:v>42842</c:v>
                </c:pt>
                <c:pt idx="94">
                  <c:v>42843</c:v>
                </c:pt>
                <c:pt idx="95">
                  <c:v>42844</c:v>
                </c:pt>
                <c:pt idx="96">
                  <c:v>42845</c:v>
                </c:pt>
                <c:pt idx="97">
                  <c:v>42846</c:v>
                </c:pt>
                <c:pt idx="98">
                  <c:v>42847</c:v>
                </c:pt>
                <c:pt idx="99">
                  <c:v>42848</c:v>
                </c:pt>
                <c:pt idx="100">
                  <c:v>42849</c:v>
                </c:pt>
                <c:pt idx="101">
                  <c:v>42850</c:v>
                </c:pt>
                <c:pt idx="102">
                  <c:v>42851</c:v>
                </c:pt>
                <c:pt idx="103">
                  <c:v>42852</c:v>
                </c:pt>
                <c:pt idx="104">
                  <c:v>42853</c:v>
                </c:pt>
                <c:pt idx="105">
                  <c:v>42854</c:v>
                </c:pt>
                <c:pt idx="106">
                  <c:v>42855</c:v>
                </c:pt>
                <c:pt idx="107">
                  <c:v>42856</c:v>
                </c:pt>
                <c:pt idx="108">
                  <c:v>42857</c:v>
                </c:pt>
                <c:pt idx="109">
                  <c:v>42858</c:v>
                </c:pt>
                <c:pt idx="110">
                  <c:v>42859</c:v>
                </c:pt>
                <c:pt idx="111">
                  <c:v>42860</c:v>
                </c:pt>
                <c:pt idx="112">
                  <c:v>42861</c:v>
                </c:pt>
                <c:pt idx="113">
                  <c:v>42862</c:v>
                </c:pt>
                <c:pt idx="114">
                  <c:v>42863</c:v>
                </c:pt>
                <c:pt idx="115">
                  <c:v>42864</c:v>
                </c:pt>
                <c:pt idx="116">
                  <c:v>42865</c:v>
                </c:pt>
                <c:pt idx="117">
                  <c:v>42866</c:v>
                </c:pt>
                <c:pt idx="118">
                  <c:v>42867</c:v>
                </c:pt>
                <c:pt idx="119">
                  <c:v>42868</c:v>
                </c:pt>
                <c:pt idx="120">
                  <c:v>42869</c:v>
                </c:pt>
                <c:pt idx="121">
                  <c:v>42870</c:v>
                </c:pt>
                <c:pt idx="122">
                  <c:v>42871</c:v>
                </c:pt>
                <c:pt idx="123">
                  <c:v>42872</c:v>
                </c:pt>
                <c:pt idx="124">
                  <c:v>42873</c:v>
                </c:pt>
                <c:pt idx="125">
                  <c:v>42874</c:v>
                </c:pt>
                <c:pt idx="126">
                  <c:v>42875</c:v>
                </c:pt>
                <c:pt idx="127">
                  <c:v>42876</c:v>
                </c:pt>
                <c:pt idx="128">
                  <c:v>42877</c:v>
                </c:pt>
                <c:pt idx="129">
                  <c:v>42878</c:v>
                </c:pt>
                <c:pt idx="130">
                  <c:v>42879</c:v>
                </c:pt>
                <c:pt idx="131">
                  <c:v>42880</c:v>
                </c:pt>
                <c:pt idx="132">
                  <c:v>42881</c:v>
                </c:pt>
                <c:pt idx="133">
                  <c:v>42882</c:v>
                </c:pt>
                <c:pt idx="134">
                  <c:v>42883</c:v>
                </c:pt>
                <c:pt idx="135">
                  <c:v>42884</c:v>
                </c:pt>
                <c:pt idx="136">
                  <c:v>42885</c:v>
                </c:pt>
                <c:pt idx="137">
                  <c:v>42886</c:v>
                </c:pt>
                <c:pt idx="138">
                  <c:v>42887</c:v>
                </c:pt>
                <c:pt idx="139">
                  <c:v>42888</c:v>
                </c:pt>
                <c:pt idx="140">
                  <c:v>42889</c:v>
                </c:pt>
                <c:pt idx="141">
                  <c:v>42890</c:v>
                </c:pt>
                <c:pt idx="142">
                  <c:v>42891</c:v>
                </c:pt>
                <c:pt idx="143">
                  <c:v>42892</c:v>
                </c:pt>
                <c:pt idx="144">
                  <c:v>42893</c:v>
                </c:pt>
                <c:pt idx="145">
                  <c:v>42894</c:v>
                </c:pt>
                <c:pt idx="146">
                  <c:v>42895</c:v>
                </c:pt>
                <c:pt idx="147">
                  <c:v>42896</c:v>
                </c:pt>
                <c:pt idx="148">
                  <c:v>42897</c:v>
                </c:pt>
                <c:pt idx="149">
                  <c:v>42898</c:v>
                </c:pt>
                <c:pt idx="150">
                  <c:v>42899</c:v>
                </c:pt>
                <c:pt idx="151">
                  <c:v>42900</c:v>
                </c:pt>
                <c:pt idx="152">
                  <c:v>42901</c:v>
                </c:pt>
                <c:pt idx="153">
                  <c:v>42902</c:v>
                </c:pt>
                <c:pt idx="154">
                  <c:v>42903</c:v>
                </c:pt>
                <c:pt idx="155">
                  <c:v>42904</c:v>
                </c:pt>
                <c:pt idx="156">
                  <c:v>42905</c:v>
                </c:pt>
                <c:pt idx="157">
                  <c:v>42906</c:v>
                </c:pt>
                <c:pt idx="158">
                  <c:v>42907</c:v>
                </c:pt>
                <c:pt idx="159">
                  <c:v>42908</c:v>
                </c:pt>
                <c:pt idx="160">
                  <c:v>42909</c:v>
                </c:pt>
                <c:pt idx="161">
                  <c:v>42910</c:v>
                </c:pt>
                <c:pt idx="162">
                  <c:v>42911</c:v>
                </c:pt>
                <c:pt idx="163">
                  <c:v>42912</c:v>
                </c:pt>
                <c:pt idx="164">
                  <c:v>42913</c:v>
                </c:pt>
                <c:pt idx="165">
                  <c:v>42914</c:v>
                </c:pt>
                <c:pt idx="166">
                  <c:v>42915</c:v>
                </c:pt>
                <c:pt idx="167">
                  <c:v>42916</c:v>
                </c:pt>
                <c:pt idx="168">
                  <c:v>42917</c:v>
                </c:pt>
                <c:pt idx="169">
                  <c:v>42918</c:v>
                </c:pt>
                <c:pt idx="170">
                  <c:v>42919</c:v>
                </c:pt>
                <c:pt idx="171">
                  <c:v>42920</c:v>
                </c:pt>
                <c:pt idx="172">
                  <c:v>42921</c:v>
                </c:pt>
                <c:pt idx="173">
                  <c:v>42922</c:v>
                </c:pt>
                <c:pt idx="174">
                  <c:v>42923</c:v>
                </c:pt>
                <c:pt idx="175">
                  <c:v>42924</c:v>
                </c:pt>
                <c:pt idx="176">
                  <c:v>42925</c:v>
                </c:pt>
                <c:pt idx="177">
                  <c:v>42926</c:v>
                </c:pt>
                <c:pt idx="178">
                  <c:v>42927</c:v>
                </c:pt>
                <c:pt idx="179">
                  <c:v>42928</c:v>
                </c:pt>
                <c:pt idx="180">
                  <c:v>42929</c:v>
                </c:pt>
                <c:pt idx="181">
                  <c:v>42930</c:v>
                </c:pt>
                <c:pt idx="182">
                  <c:v>42931</c:v>
                </c:pt>
                <c:pt idx="183">
                  <c:v>42932</c:v>
                </c:pt>
                <c:pt idx="184">
                  <c:v>42933</c:v>
                </c:pt>
                <c:pt idx="185">
                  <c:v>42934</c:v>
                </c:pt>
                <c:pt idx="186">
                  <c:v>42935</c:v>
                </c:pt>
                <c:pt idx="187">
                  <c:v>42936</c:v>
                </c:pt>
                <c:pt idx="188">
                  <c:v>42937</c:v>
                </c:pt>
                <c:pt idx="189">
                  <c:v>42938</c:v>
                </c:pt>
                <c:pt idx="190">
                  <c:v>42939</c:v>
                </c:pt>
                <c:pt idx="191">
                  <c:v>42940</c:v>
                </c:pt>
                <c:pt idx="192">
                  <c:v>42941</c:v>
                </c:pt>
                <c:pt idx="193">
                  <c:v>42942</c:v>
                </c:pt>
                <c:pt idx="194">
                  <c:v>42943</c:v>
                </c:pt>
                <c:pt idx="195">
                  <c:v>42944</c:v>
                </c:pt>
                <c:pt idx="196">
                  <c:v>42945</c:v>
                </c:pt>
                <c:pt idx="197">
                  <c:v>42946</c:v>
                </c:pt>
                <c:pt idx="198">
                  <c:v>42947</c:v>
                </c:pt>
                <c:pt idx="199">
                  <c:v>42948</c:v>
                </c:pt>
                <c:pt idx="200">
                  <c:v>42949</c:v>
                </c:pt>
                <c:pt idx="201">
                  <c:v>42950</c:v>
                </c:pt>
                <c:pt idx="202">
                  <c:v>42951</c:v>
                </c:pt>
                <c:pt idx="203">
                  <c:v>42952</c:v>
                </c:pt>
                <c:pt idx="204">
                  <c:v>42953</c:v>
                </c:pt>
                <c:pt idx="205">
                  <c:v>42954</c:v>
                </c:pt>
                <c:pt idx="206">
                  <c:v>42955</c:v>
                </c:pt>
                <c:pt idx="207">
                  <c:v>42956</c:v>
                </c:pt>
                <c:pt idx="208">
                  <c:v>42957</c:v>
                </c:pt>
                <c:pt idx="209">
                  <c:v>42958</c:v>
                </c:pt>
                <c:pt idx="210">
                  <c:v>42959</c:v>
                </c:pt>
                <c:pt idx="211">
                  <c:v>42960</c:v>
                </c:pt>
                <c:pt idx="212">
                  <c:v>42961</c:v>
                </c:pt>
                <c:pt idx="213">
                  <c:v>42962</c:v>
                </c:pt>
                <c:pt idx="214">
                  <c:v>42963</c:v>
                </c:pt>
                <c:pt idx="215">
                  <c:v>42964</c:v>
                </c:pt>
                <c:pt idx="216">
                  <c:v>42965</c:v>
                </c:pt>
                <c:pt idx="217">
                  <c:v>42966</c:v>
                </c:pt>
                <c:pt idx="218">
                  <c:v>42967</c:v>
                </c:pt>
                <c:pt idx="219">
                  <c:v>42968</c:v>
                </c:pt>
                <c:pt idx="220">
                  <c:v>42969</c:v>
                </c:pt>
                <c:pt idx="221">
                  <c:v>42970</c:v>
                </c:pt>
                <c:pt idx="222">
                  <c:v>42971</c:v>
                </c:pt>
                <c:pt idx="223">
                  <c:v>42972</c:v>
                </c:pt>
                <c:pt idx="224">
                  <c:v>42973</c:v>
                </c:pt>
                <c:pt idx="225">
                  <c:v>42974</c:v>
                </c:pt>
                <c:pt idx="226">
                  <c:v>42975</c:v>
                </c:pt>
                <c:pt idx="227">
                  <c:v>42976</c:v>
                </c:pt>
                <c:pt idx="228">
                  <c:v>42977</c:v>
                </c:pt>
                <c:pt idx="229">
                  <c:v>42978</c:v>
                </c:pt>
                <c:pt idx="230">
                  <c:v>42979</c:v>
                </c:pt>
                <c:pt idx="231">
                  <c:v>42980</c:v>
                </c:pt>
                <c:pt idx="232">
                  <c:v>42981</c:v>
                </c:pt>
                <c:pt idx="233">
                  <c:v>42982</c:v>
                </c:pt>
                <c:pt idx="234">
                  <c:v>42983</c:v>
                </c:pt>
                <c:pt idx="235">
                  <c:v>42984</c:v>
                </c:pt>
                <c:pt idx="236">
                  <c:v>42985</c:v>
                </c:pt>
                <c:pt idx="237">
                  <c:v>42986</c:v>
                </c:pt>
                <c:pt idx="238">
                  <c:v>42987</c:v>
                </c:pt>
                <c:pt idx="239">
                  <c:v>42988</c:v>
                </c:pt>
                <c:pt idx="240">
                  <c:v>42989</c:v>
                </c:pt>
                <c:pt idx="241">
                  <c:v>42990</c:v>
                </c:pt>
                <c:pt idx="242">
                  <c:v>42991</c:v>
                </c:pt>
                <c:pt idx="243">
                  <c:v>42992</c:v>
                </c:pt>
                <c:pt idx="244">
                  <c:v>42993</c:v>
                </c:pt>
                <c:pt idx="245">
                  <c:v>42994</c:v>
                </c:pt>
                <c:pt idx="246">
                  <c:v>42995</c:v>
                </c:pt>
                <c:pt idx="247">
                  <c:v>42996</c:v>
                </c:pt>
                <c:pt idx="248">
                  <c:v>42997</c:v>
                </c:pt>
                <c:pt idx="249">
                  <c:v>42998</c:v>
                </c:pt>
                <c:pt idx="250">
                  <c:v>42999</c:v>
                </c:pt>
                <c:pt idx="251">
                  <c:v>43000</c:v>
                </c:pt>
                <c:pt idx="252">
                  <c:v>43001</c:v>
                </c:pt>
                <c:pt idx="253">
                  <c:v>43002</c:v>
                </c:pt>
                <c:pt idx="254">
                  <c:v>43003</c:v>
                </c:pt>
                <c:pt idx="255">
                  <c:v>43004</c:v>
                </c:pt>
                <c:pt idx="256">
                  <c:v>43005</c:v>
                </c:pt>
                <c:pt idx="257">
                  <c:v>43006</c:v>
                </c:pt>
                <c:pt idx="258">
                  <c:v>43007</c:v>
                </c:pt>
                <c:pt idx="259">
                  <c:v>43008</c:v>
                </c:pt>
                <c:pt idx="260">
                  <c:v>43009</c:v>
                </c:pt>
                <c:pt idx="261">
                  <c:v>43010</c:v>
                </c:pt>
                <c:pt idx="262">
                  <c:v>43011</c:v>
                </c:pt>
                <c:pt idx="263">
                  <c:v>43012</c:v>
                </c:pt>
                <c:pt idx="264">
                  <c:v>43013</c:v>
                </c:pt>
                <c:pt idx="265">
                  <c:v>43014</c:v>
                </c:pt>
                <c:pt idx="266">
                  <c:v>43015</c:v>
                </c:pt>
                <c:pt idx="267">
                  <c:v>43016</c:v>
                </c:pt>
                <c:pt idx="268">
                  <c:v>43017</c:v>
                </c:pt>
                <c:pt idx="269">
                  <c:v>43018</c:v>
                </c:pt>
                <c:pt idx="270">
                  <c:v>43019</c:v>
                </c:pt>
                <c:pt idx="271">
                  <c:v>43020</c:v>
                </c:pt>
                <c:pt idx="272">
                  <c:v>43021</c:v>
                </c:pt>
                <c:pt idx="273">
                  <c:v>43022</c:v>
                </c:pt>
                <c:pt idx="274">
                  <c:v>43023</c:v>
                </c:pt>
                <c:pt idx="275">
                  <c:v>43024</c:v>
                </c:pt>
                <c:pt idx="276">
                  <c:v>43025</c:v>
                </c:pt>
                <c:pt idx="277">
                  <c:v>43026</c:v>
                </c:pt>
                <c:pt idx="278">
                  <c:v>43027</c:v>
                </c:pt>
                <c:pt idx="279">
                  <c:v>43028</c:v>
                </c:pt>
                <c:pt idx="280">
                  <c:v>43029</c:v>
                </c:pt>
                <c:pt idx="281">
                  <c:v>43030</c:v>
                </c:pt>
                <c:pt idx="282">
                  <c:v>43031</c:v>
                </c:pt>
                <c:pt idx="283">
                  <c:v>43032</c:v>
                </c:pt>
                <c:pt idx="284">
                  <c:v>43033</c:v>
                </c:pt>
                <c:pt idx="285">
                  <c:v>43034</c:v>
                </c:pt>
                <c:pt idx="286">
                  <c:v>43035</c:v>
                </c:pt>
                <c:pt idx="287">
                  <c:v>43036</c:v>
                </c:pt>
                <c:pt idx="288">
                  <c:v>43037</c:v>
                </c:pt>
                <c:pt idx="289">
                  <c:v>43038</c:v>
                </c:pt>
                <c:pt idx="290">
                  <c:v>43039</c:v>
                </c:pt>
                <c:pt idx="291">
                  <c:v>43040</c:v>
                </c:pt>
                <c:pt idx="292">
                  <c:v>43041</c:v>
                </c:pt>
                <c:pt idx="293">
                  <c:v>43042</c:v>
                </c:pt>
                <c:pt idx="294">
                  <c:v>43043</c:v>
                </c:pt>
                <c:pt idx="295">
                  <c:v>43044</c:v>
                </c:pt>
                <c:pt idx="296">
                  <c:v>43045</c:v>
                </c:pt>
                <c:pt idx="297">
                  <c:v>43046</c:v>
                </c:pt>
                <c:pt idx="298">
                  <c:v>43047</c:v>
                </c:pt>
                <c:pt idx="299">
                  <c:v>43048</c:v>
                </c:pt>
                <c:pt idx="300">
                  <c:v>43049</c:v>
                </c:pt>
                <c:pt idx="301">
                  <c:v>43050</c:v>
                </c:pt>
                <c:pt idx="302">
                  <c:v>43051</c:v>
                </c:pt>
                <c:pt idx="303">
                  <c:v>43052</c:v>
                </c:pt>
                <c:pt idx="304">
                  <c:v>43053</c:v>
                </c:pt>
                <c:pt idx="305">
                  <c:v>43054</c:v>
                </c:pt>
                <c:pt idx="306">
                  <c:v>43055</c:v>
                </c:pt>
                <c:pt idx="307">
                  <c:v>43056</c:v>
                </c:pt>
                <c:pt idx="308">
                  <c:v>43057</c:v>
                </c:pt>
                <c:pt idx="309">
                  <c:v>43058</c:v>
                </c:pt>
                <c:pt idx="310">
                  <c:v>43059</c:v>
                </c:pt>
                <c:pt idx="311">
                  <c:v>43060</c:v>
                </c:pt>
                <c:pt idx="312">
                  <c:v>43061</c:v>
                </c:pt>
                <c:pt idx="313">
                  <c:v>43062</c:v>
                </c:pt>
                <c:pt idx="314">
                  <c:v>43063</c:v>
                </c:pt>
                <c:pt idx="315">
                  <c:v>43064</c:v>
                </c:pt>
                <c:pt idx="316">
                  <c:v>43065</c:v>
                </c:pt>
                <c:pt idx="317">
                  <c:v>43066</c:v>
                </c:pt>
                <c:pt idx="318">
                  <c:v>43067</c:v>
                </c:pt>
                <c:pt idx="319">
                  <c:v>43068</c:v>
                </c:pt>
                <c:pt idx="320">
                  <c:v>43069</c:v>
                </c:pt>
                <c:pt idx="321">
                  <c:v>43070</c:v>
                </c:pt>
                <c:pt idx="322">
                  <c:v>43071</c:v>
                </c:pt>
                <c:pt idx="323">
                  <c:v>43072</c:v>
                </c:pt>
                <c:pt idx="324">
                  <c:v>43073</c:v>
                </c:pt>
                <c:pt idx="325">
                  <c:v>43074</c:v>
                </c:pt>
                <c:pt idx="326">
                  <c:v>43075</c:v>
                </c:pt>
                <c:pt idx="327">
                  <c:v>43076</c:v>
                </c:pt>
                <c:pt idx="328">
                  <c:v>43077</c:v>
                </c:pt>
                <c:pt idx="329">
                  <c:v>43078</c:v>
                </c:pt>
                <c:pt idx="330">
                  <c:v>43079</c:v>
                </c:pt>
                <c:pt idx="331">
                  <c:v>43080</c:v>
                </c:pt>
                <c:pt idx="332">
                  <c:v>43081</c:v>
                </c:pt>
                <c:pt idx="333">
                  <c:v>43082</c:v>
                </c:pt>
                <c:pt idx="334">
                  <c:v>43083</c:v>
                </c:pt>
                <c:pt idx="335">
                  <c:v>43084</c:v>
                </c:pt>
                <c:pt idx="336">
                  <c:v>43085</c:v>
                </c:pt>
                <c:pt idx="337">
                  <c:v>43086</c:v>
                </c:pt>
                <c:pt idx="338">
                  <c:v>43087</c:v>
                </c:pt>
                <c:pt idx="339">
                  <c:v>43088</c:v>
                </c:pt>
                <c:pt idx="340">
                  <c:v>43089</c:v>
                </c:pt>
                <c:pt idx="341">
                  <c:v>43090</c:v>
                </c:pt>
                <c:pt idx="342">
                  <c:v>43091</c:v>
                </c:pt>
                <c:pt idx="343">
                  <c:v>43092</c:v>
                </c:pt>
                <c:pt idx="344">
                  <c:v>43093</c:v>
                </c:pt>
                <c:pt idx="345">
                  <c:v>43094</c:v>
                </c:pt>
                <c:pt idx="346">
                  <c:v>43095</c:v>
                </c:pt>
                <c:pt idx="347">
                  <c:v>43096</c:v>
                </c:pt>
                <c:pt idx="348">
                  <c:v>43097</c:v>
                </c:pt>
                <c:pt idx="349">
                  <c:v>43098</c:v>
                </c:pt>
                <c:pt idx="350">
                  <c:v>43099</c:v>
                </c:pt>
                <c:pt idx="351">
                  <c:v>43100</c:v>
                </c:pt>
                <c:pt idx="352">
                  <c:v>43101</c:v>
                </c:pt>
                <c:pt idx="353">
                  <c:v>43102</c:v>
                </c:pt>
                <c:pt idx="354">
                  <c:v>43103</c:v>
                </c:pt>
                <c:pt idx="355">
                  <c:v>43104</c:v>
                </c:pt>
                <c:pt idx="356">
                  <c:v>43105</c:v>
                </c:pt>
                <c:pt idx="357">
                  <c:v>43106</c:v>
                </c:pt>
                <c:pt idx="358">
                  <c:v>43107</c:v>
                </c:pt>
                <c:pt idx="359">
                  <c:v>43108</c:v>
                </c:pt>
                <c:pt idx="360">
                  <c:v>43109</c:v>
                </c:pt>
                <c:pt idx="361">
                  <c:v>43110</c:v>
                </c:pt>
                <c:pt idx="362">
                  <c:v>43111</c:v>
                </c:pt>
                <c:pt idx="363">
                  <c:v>43112</c:v>
                </c:pt>
                <c:pt idx="364">
                  <c:v>43113</c:v>
                </c:pt>
                <c:pt idx="365">
                  <c:v>43114</c:v>
                </c:pt>
              </c:numCache>
            </c:num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23477</c:v>
                </c:pt>
                <c:pt idx="1">
                  <c:v>23477</c:v>
                </c:pt>
                <c:pt idx="2">
                  <c:v>23474</c:v>
                </c:pt>
                <c:pt idx="3">
                  <c:v>23473</c:v>
                </c:pt>
                <c:pt idx="4">
                  <c:v>23472</c:v>
                </c:pt>
                <c:pt idx="5">
                  <c:v>23472</c:v>
                </c:pt>
                <c:pt idx="6">
                  <c:v>23471</c:v>
                </c:pt>
                <c:pt idx="7">
                  <c:v>23468</c:v>
                </c:pt>
                <c:pt idx="8">
                  <c:v>23467</c:v>
                </c:pt>
                <c:pt idx="9">
                  <c:v>23467</c:v>
                </c:pt>
                <c:pt idx="10">
                  <c:v>23466</c:v>
                </c:pt>
                <c:pt idx="11">
                  <c:v>23465</c:v>
                </c:pt>
                <c:pt idx="12">
                  <c:v>23460</c:v>
                </c:pt>
                <c:pt idx="13">
                  <c:v>23458</c:v>
                </c:pt>
                <c:pt idx="14">
                  <c:v>23458</c:v>
                </c:pt>
                <c:pt idx="15">
                  <c:v>23459</c:v>
                </c:pt>
                <c:pt idx="16">
                  <c:v>23457</c:v>
                </c:pt>
                <c:pt idx="17">
                  <c:v>23455</c:v>
                </c:pt>
                <c:pt idx="18">
                  <c:v>23455</c:v>
                </c:pt>
                <c:pt idx="19">
                  <c:v>23454</c:v>
                </c:pt>
                <c:pt idx="20">
                  <c:v>23449</c:v>
                </c:pt>
                <c:pt idx="21">
                  <c:v>23451</c:v>
                </c:pt>
                <c:pt idx="22">
                  <c:v>23451</c:v>
                </c:pt>
                <c:pt idx="23">
                  <c:v>23451</c:v>
                </c:pt>
                <c:pt idx="24">
                  <c:v>23450</c:v>
                </c:pt>
                <c:pt idx="25">
                  <c:v>23449</c:v>
                </c:pt>
                <c:pt idx="26">
                  <c:v>23447</c:v>
                </c:pt>
                <c:pt idx="27">
                  <c:v>23448</c:v>
                </c:pt>
                <c:pt idx="28">
                  <c:v>23444</c:v>
                </c:pt>
                <c:pt idx="29">
                  <c:v>23442</c:v>
                </c:pt>
                <c:pt idx="30">
                  <c:v>23438</c:v>
                </c:pt>
                <c:pt idx="31">
                  <c:v>23439</c:v>
                </c:pt>
                <c:pt idx="32">
                  <c:v>23437</c:v>
                </c:pt>
                <c:pt idx="33">
                  <c:v>23437</c:v>
                </c:pt>
                <c:pt idx="34">
                  <c:v>23436</c:v>
                </c:pt>
                <c:pt idx="35">
                  <c:v>23433</c:v>
                </c:pt>
                <c:pt idx="36">
                  <c:v>23430</c:v>
                </c:pt>
                <c:pt idx="37">
                  <c:v>23429</c:v>
                </c:pt>
                <c:pt idx="38">
                  <c:v>23428</c:v>
                </c:pt>
                <c:pt idx="39">
                  <c:v>23426</c:v>
                </c:pt>
                <c:pt idx="40">
                  <c:v>23429</c:v>
                </c:pt>
                <c:pt idx="41">
                  <c:v>23428</c:v>
                </c:pt>
                <c:pt idx="42">
                  <c:v>23426</c:v>
                </c:pt>
                <c:pt idx="43">
                  <c:v>23426</c:v>
                </c:pt>
                <c:pt idx="44">
                  <c:v>23426</c:v>
                </c:pt>
                <c:pt idx="45">
                  <c:v>23424</c:v>
                </c:pt>
                <c:pt idx="46">
                  <c:v>23423</c:v>
                </c:pt>
                <c:pt idx="47">
                  <c:v>23421</c:v>
                </c:pt>
                <c:pt idx="48">
                  <c:v>23418</c:v>
                </c:pt>
                <c:pt idx="49">
                  <c:v>23418</c:v>
                </c:pt>
                <c:pt idx="50">
                  <c:v>23413</c:v>
                </c:pt>
                <c:pt idx="51">
                  <c:v>23412</c:v>
                </c:pt>
                <c:pt idx="52">
                  <c:v>23412</c:v>
                </c:pt>
                <c:pt idx="53">
                  <c:v>23750</c:v>
                </c:pt>
                <c:pt idx="54">
                  <c:v>24752</c:v>
                </c:pt>
                <c:pt idx="55">
                  <c:v>25587</c:v>
                </c:pt>
                <c:pt idx="56">
                  <c:v>26328</c:v>
                </c:pt>
                <c:pt idx="57">
                  <c:v>27117</c:v>
                </c:pt>
                <c:pt idx="58">
                  <c:v>27871</c:v>
                </c:pt>
                <c:pt idx="59">
                  <c:v>28539</c:v>
                </c:pt>
                <c:pt idx="60">
                  <c:v>29242</c:v>
                </c:pt>
                <c:pt idx="61">
                  <c:v>29897</c:v>
                </c:pt>
                <c:pt idx="62">
                  <c:v>30454</c:v>
                </c:pt>
                <c:pt idx="63">
                  <c:v>30733</c:v>
                </c:pt>
                <c:pt idx="64">
                  <c:v>30733</c:v>
                </c:pt>
                <c:pt idx="65">
                  <c:v>30730</c:v>
                </c:pt>
                <c:pt idx="66">
                  <c:v>30724</c:v>
                </c:pt>
                <c:pt idx="67">
                  <c:v>30719</c:v>
                </c:pt>
                <c:pt idx="68">
                  <c:v>30716</c:v>
                </c:pt>
                <c:pt idx="69">
                  <c:v>30715</c:v>
                </c:pt>
                <c:pt idx="70">
                  <c:v>30710</c:v>
                </c:pt>
                <c:pt idx="71">
                  <c:v>30707</c:v>
                </c:pt>
                <c:pt idx="72">
                  <c:v>30707</c:v>
                </c:pt>
                <c:pt idx="73">
                  <c:v>30705</c:v>
                </c:pt>
                <c:pt idx="74">
                  <c:v>30704</c:v>
                </c:pt>
                <c:pt idx="75">
                  <c:v>30697</c:v>
                </c:pt>
                <c:pt idx="76">
                  <c:v>30697</c:v>
                </c:pt>
                <c:pt idx="77">
                  <c:v>30697</c:v>
                </c:pt>
                <c:pt idx="78">
                  <c:v>30697</c:v>
                </c:pt>
                <c:pt idx="79">
                  <c:v>30697</c:v>
                </c:pt>
                <c:pt idx="80">
                  <c:v>30693</c:v>
                </c:pt>
                <c:pt idx="81">
                  <c:v>30687</c:v>
                </c:pt>
                <c:pt idx="82">
                  <c:v>30682</c:v>
                </c:pt>
                <c:pt idx="83">
                  <c:v>30678</c:v>
                </c:pt>
                <c:pt idx="84">
                  <c:v>30678</c:v>
                </c:pt>
                <c:pt idx="85">
                  <c:v>30677</c:v>
                </c:pt>
                <c:pt idx="86">
                  <c:v>30675</c:v>
                </c:pt>
                <c:pt idx="87">
                  <c:v>30672</c:v>
                </c:pt>
                <c:pt idx="88">
                  <c:v>30671</c:v>
                </c:pt>
                <c:pt idx="89">
                  <c:v>30671</c:v>
                </c:pt>
                <c:pt idx="90">
                  <c:v>30672</c:v>
                </c:pt>
                <c:pt idx="91">
                  <c:v>30668</c:v>
                </c:pt>
                <c:pt idx="92">
                  <c:v>30670</c:v>
                </c:pt>
                <c:pt idx="93">
                  <c:v>30670</c:v>
                </c:pt>
                <c:pt idx="94">
                  <c:v>30671</c:v>
                </c:pt>
                <c:pt idx="95">
                  <c:v>30670</c:v>
                </c:pt>
                <c:pt idx="96">
                  <c:v>30667</c:v>
                </c:pt>
                <c:pt idx="97">
                  <c:v>30667</c:v>
                </c:pt>
                <c:pt idx="98">
                  <c:v>30665</c:v>
                </c:pt>
                <c:pt idx="99">
                  <c:v>30663</c:v>
                </c:pt>
                <c:pt idx="100">
                  <c:v>30659</c:v>
                </c:pt>
                <c:pt idx="101">
                  <c:v>30660</c:v>
                </c:pt>
                <c:pt idx="102">
                  <c:v>30661</c:v>
                </c:pt>
                <c:pt idx="103">
                  <c:v>30670</c:v>
                </c:pt>
                <c:pt idx="104">
                  <c:v>30670</c:v>
                </c:pt>
                <c:pt idx="105">
                  <c:v>30668</c:v>
                </c:pt>
                <c:pt idx="106">
                  <c:v>30667</c:v>
                </c:pt>
                <c:pt idx="107">
                  <c:v>30664</c:v>
                </c:pt>
                <c:pt idx="108">
                  <c:v>30668</c:v>
                </c:pt>
                <c:pt idx="109">
                  <c:v>30662</c:v>
                </c:pt>
                <c:pt idx="110">
                  <c:v>30661</c:v>
                </c:pt>
                <c:pt idx="111">
                  <c:v>30657</c:v>
                </c:pt>
                <c:pt idx="112">
                  <c:v>30657</c:v>
                </c:pt>
                <c:pt idx="113">
                  <c:v>30652</c:v>
                </c:pt>
                <c:pt idx="114">
                  <c:v>30653</c:v>
                </c:pt>
                <c:pt idx="115">
                  <c:v>30650</c:v>
                </c:pt>
                <c:pt idx="116">
                  <c:v>30649</c:v>
                </c:pt>
                <c:pt idx="117">
                  <c:v>30647</c:v>
                </c:pt>
                <c:pt idx="118">
                  <c:v>30644</c:v>
                </c:pt>
                <c:pt idx="119">
                  <c:v>30644</c:v>
                </c:pt>
                <c:pt idx="120">
                  <c:v>30644</c:v>
                </c:pt>
                <c:pt idx="121">
                  <c:v>30642</c:v>
                </c:pt>
                <c:pt idx="122">
                  <c:v>30637</c:v>
                </c:pt>
                <c:pt idx="123">
                  <c:v>30636</c:v>
                </c:pt>
                <c:pt idx="124">
                  <c:v>30635</c:v>
                </c:pt>
                <c:pt idx="125">
                  <c:v>30635</c:v>
                </c:pt>
                <c:pt idx="126">
                  <c:v>30635</c:v>
                </c:pt>
                <c:pt idx="127">
                  <c:v>30634</c:v>
                </c:pt>
                <c:pt idx="128">
                  <c:v>30634</c:v>
                </c:pt>
                <c:pt idx="129">
                  <c:v>30633</c:v>
                </c:pt>
                <c:pt idx="130">
                  <c:v>30631</c:v>
                </c:pt>
                <c:pt idx="131">
                  <c:v>30632</c:v>
                </c:pt>
                <c:pt idx="132">
                  <c:v>30632</c:v>
                </c:pt>
                <c:pt idx="133">
                  <c:v>30632</c:v>
                </c:pt>
                <c:pt idx="134">
                  <c:v>30630</c:v>
                </c:pt>
                <c:pt idx="135">
                  <c:v>30627</c:v>
                </c:pt>
                <c:pt idx="136">
                  <c:v>30626</c:v>
                </c:pt>
                <c:pt idx="137">
                  <c:v>30626</c:v>
                </c:pt>
                <c:pt idx="138">
                  <c:v>30624</c:v>
                </c:pt>
                <c:pt idx="139">
                  <c:v>30623</c:v>
                </c:pt>
                <c:pt idx="140">
                  <c:v>30623</c:v>
                </c:pt>
                <c:pt idx="141">
                  <c:v>30624</c:v>
                </c:pt>
                <c:pt idx="142">
                  <c:v>30625</c:v>
                </c:pt>
                <c:pt idx="143">
                  <c:v>30623</c:v>
                </c:pt>
                <c:pt idx="144">
                  <c:v>30621</c:v>
                </c:pt>
                <c:pt idx="145">
                  <c:v>30621</c:v>
                </c:pt>
                <c:pt idx="146">
                  <c:v>30620</c:v>
                </c:pt>
                <c:pt idx="147">
                  <c:v>30620</c:v>
                </c:pt>
                <c:pt idx="148">
                  <c:v>30621</c:v>
                </c:pt>
                <c:pt idx="149">
                  <c:v>30619</c:v>
                </c:pt>
                <c:pt idx="150">
                  <c:v>30614</c:v>
                </c:pt>
                <c:pt idx="151">
                  <c:v>31329</c:v>
                </c:pt>
                <c:pt idx="152">
                  <c:v>31914</c:v>
                </c:pt>
                <c:pt idx="153">
                  <c:v>32373</c:v>
                </c:pt>
                <c:pt idx="154">
                  <c:v>32826</c:v>
                </c:pt>
                <c:pt idx="155">
                  <c:v>33274</c:v>
                </c:pt>
                <c:pt idx="156">
                  <c:v>33679</c:v>
                </c:pt>
                <c:pt idx="157">
                  <c:v>34057</c:v>
                </c:pt>
                <c:pt idx="158">
                  <c:v>34454</c:v>
                </c:pt>
                <c:pt idx="159">
                  <c:v>34836</c:v>
                </c:pt>
                <c:pt idx="160">
                  <c:v>35174</c:v>
                </c:pt>
                <c:pt idx="161">
                  <c:v>35509</c:v>
                </c:pt>
                <c:pt idx="162">
                  <c:v>35858</c:v>
                </c:pt>
                <c:pt idx="163">
                  <c:v>36185</c:v>
                </c:pt>
                <c:pt idx="164">
                  <c:v>36473</c:v>
                </c:pt>
                <c:pt idx="165">
                  <c:v>36487</c:v>
                </c:pt>
                <c:pt idx="166">
                  <c:v>36488</c:v>
                </c:pt>
                <c:pt idx="167">
                  <c:v>36484</c:v>
                </c:pt>
                <c:pt idx="168">
                  <c:v>36483</c:v>
                </c:pt>
                <c:pt idx="169">
                  <c:v>36482</c:v>
                </c:pt>
                <c:pt idx="170">
                  <c:v>36479</c:v>
                </c:pt>
                <c:pt idx="171">
                  <c:v>36476</c:v>
                </c:pt>
                <c:pt idx="172">
                  <c:v>36475</c:v>
                </c:pt>
                <c:pt idx="173">
                  <c:v>36472</c:v>
                </c:pt>
                <c:pt idx="174">
                  <c:v>36471</c:v>
                </c:pt>
                <c:pt idx="175">
                  <c:v>36471</c:v>
                </c:pt>
                <c:pt idx="176">
                  <c:v>36471</c:v>
                </c:pt>
                <c:pt idx="177">
                  <c:v>36467</c:v>
                </c:pt>
                <c:pt idx="178">
                  <c:v>36464</c:v>
                </c:pt>
                <c:pt idx="179">
                  <c:v>36459</c:v>
                </c:pt>
                <c:pt idx="180">
                  <c:v>36458</c:v>
                </c:pt>
                <c:pt idx="181">
                  <c:v>36457</c:v>
                </c:pt>
                <c:pt idx="182">
                  <c:v>36456</c:v>
                </c:pt>
                <c:pt idx="183">
                  <c:v>36456</c:v>
                </c:pt>
                <c:pt idx="184">
                  <c:v>36455</c:v>
                </c:pt>
                <c:pt idx="185">
                  <c:v>36454</c:v>
                </c:pt>
                <c:pt idx="186">
                  <c:v>36452</c:v>
                </c:pt>
                <c:pt idx="187">
                  <c:v>36452</c:v>
                </c:pt>
                <c:pt idx="188">
                  <c:v>36449</c:v>
                </c:pt>
                <c:pt idx="189">
                  <c:v>36449</c:v>
                </c:pt>
                <c:pt idx="190">
                  <c:v>36449</c:v>
                </c:pt>
                <c:pt idx="191">
                  <c:v>36448</c:v>
                </c:pt>
                <c:pt idx="192">
                  <c:v>36449</c:v>
                </c:pt>
                <c:pt idx="193">
                  <c:v>36449</c:v>
                </c:pt>
                <c:pt idx="194">
                  <c:v>36447</c:v>
                </c:pt>
                <c:pt idx="195">
                  <c:v>36448</c:v>
                </c:pt>
                <c:pt idx="196">
                  <c:v>36447</c:v>
                </c:pt>
                <c:pt idx="197">
                  <c:v>36445</c:v>
                </c:pt>
                <c:pt idx="198">
                  <c:v>36444</c:v>
                </c:pt>
                <c:pt idx="199">
                  <c:v>36443</c:v>
                </c:pt>
                <c:pt idx="200">
                  <c:v>36444</c:v>
                </c:pt>
                <c:pt idx="201">
                  <c:v>36443</c:v>
                </c:pt>
                <c:pt idx="202">
                  <c:v>36442</c:v>
                </c:pt>
                <c:pt idx="203">
                  <c:v>36440</c:v>
                </c:pt>
                <c:pt idx="204">
                  <c:v>36438</c:v>
                </c:pt>
                <c:pt idx="205">
                  <c:v>36437</c:v>
                </c:pt>
                <c:pt idx="206">
                  <c:v>36435</c:v>
                </c:pt>
                <c:pt idx="207">
                  <c:v>36434</c:v>
                </c:pt>
                <c:pt idx="208">
                  <c:v>36433</c:v>
                </c:pt>
                <c:pt idx="209">
                  <c:v>36433</c:v>
                </c:pt>
                <c:pt idx="210">
                  <c:v>36432</c:v>
                </c:pt>
                <c:pt idx="211">
                  <c:v>36425</c:v>
                </c:pt>
                <c:pt idx="212">
                  <c:v>36423</c:v>
                </c:pt>
                <c:pt idx="213">
                  <c:v>36422</c:v>
                </c:pt>
                <c:pt idx="214">
                  <c:v>36422</c:v>
                </c:pt>
                <c:pt idx="215">
                  <c:v>36416</c:v>
                </c:pt>
                <c:pt idx="216">
                  <c:v>36415</c:v>
                </c:pt>
                <c:pt idx="217">
                  <c:v>36409</c:v>
                </c:pt>
                <c:pt idx="218">
                  <c:v>36407</c:v>
                </c:pt>
                <c:pt idx="219">
                  <c:v>36472</c:v>
                </c:pt>
                <c:pt idx="220">
                  <c:v>36681</c:v>
                </c:pt>
                <c:pt idx="221">
                  <c:v>36950</c:v>
                </c:pt>
                <c:pt idx="222">
                  <c:v>37242</c:v>
                </c:pt>
                <c:pt idx="223">
                  <c:v>37505</c:v>
                </c:pt>
                <c:pt idx="224">
                  <c:v>37761</c:v>
                </c:pt>
                <c:pt idx="225">
                  <c:v>38044</c:v>
                </c:pt>
                <c:pt idx="226">
                  <c:v>38204</c:v>
                </c:pt>
                <c:pt idx="227">
                  <c:v>38330</c:v>
                </c:pt>
                <c:pt idx="228">
                  <c:v>38382</c:v>
                </c:pt>
                <c:pt idx="229">
                  <c:v>38380</c:v>
                </c:pt>
                <c:pt idx="230">
                  <c:v>38380</c:v>
                </c:pt>
                <c:pt idx="231">
                  <c:v>38381</c:v>
                </c:pt>
                <c:pt idx="232">
                  <c:v>38379</c:v>
                </c:pt>
                <c:pt idx="233">
                  <c:v>38380</c:v>
                </c:pt>
                <c:pt idx="234">
                  <c:v>38383</c:v>
                </c:pt>
                <c:pt idx="235">
                  <c:v>38374</c:v>
                </c:pt>
                <c:pt idx="236">
                  <c:v>38370</c:v>
                </c:pt>
                <c:pt idx="237">
                  <c:v>38365</c:v>
                </c:pt>
                <c:pt idx="238">
                  <c:v>38362</c:v>
                </c:pt>
                <c:pt idx="239">
                  <c:v>38361</c:v>
                </c:pt>
                <c:pt idx="240">
                  <c:v>38357</c:v>
                </c:pt>
                <c:pt idx="241">
                  <c:v>38354</c:v>
                </c:pt>
                <c:pt idx="242">
                  <c:v>38350</c:v>
                </c:pt>
                <c:pt idx="243">
                  <c:v>38346</c:v>
                </c:pt>
                <c:pt idx="244">
                  <c:v>38341</c:v>
                </c:pt>
                <c:pt idx="245">
                  <c:v>38339</c:v>
                </c:pt>
                <c:pt idx="246">
                  <c:v>38333</c:v>
                </c:pt>
                <c:pt idx="247">
                  <c:v>38332</c:v>
                </c:pt>
                <c:pt idx="248">
                  <c:v>38330</c:v>
                </c:pt>
                <c:pt idx="249">
                  <c:v>38321</c:v>
                </c:pt>
                <c:pt idx="250">
                  <c:v>38317</c:v>
                </c:pt>
                <c:pt idx="251">
                  <c:v>38313</c:v>
                </c:pt>
                <c:pt idx="252">
                  <c:v>38305</c:v>
                </c:pt>
                <c:pt idx="253">
                  <c:v>38302</c:v>
                </c:pt>
                <c:pt idx="254">
                  <c:v>38296</c:v>
                </c:pt>
                <c:pt idx="255">
                  <c:v>38291</c:v>
                </c:pt>
                <c:pt idx="256">
                  <c:v>38288</c:v>
                </c:pt>
                <c:pt idx="257">
                  <c:v>38284</c:v>
                </c:pt>
                <c:pt idx="258">
                  <c:v>38280</c:v>
                </c:pt>
                <c:pt idx="259">
                  <c:v>38276</c:v>
                </c:pt>
                <c:pt idx="260">
                  <c:v>38271</c:v>
                </c:pt>
                <c:pt idx="261">
                  <c:v>38264</c:v>
                </c:pt>
                <c:pt idx="262">
                  <c:v>38250</c:v>
                </c:pt>
                <c:pt idx="263">
                  <c:v>38245</c:v>
                </c:pt>
                <c:pt idx="264">
                  <c:v>38242</c:v>
                </c:pt>
                <c:pt idx="265">
                  <c:v>38238</c:v>
                </c:pt>
                <c:pt idx="266">
                  <c:v>38236</c:v>
                </c:pt>
                <c:pt idx="267">
                  <c:v>38232</c:v>
                </c:pt>
                <c:pt idx="268">
                  <c:v>38225</c:v>
                </c:pt>
                <c:pt idx="269">
                  <c:v>38219</c:v>
                </c:pt>
                <c:pt idx="270">
                  <c:v>38215</c:v>
                </c:pt>
                <c:pt idx="271">
                  <c:v>38215</c:v>
                </c:pt>
                <c:pt idx="272">
                  <c:v>38214</c:v>
                </c:pt>
                <c:pt idx="273">
                  <c:v>38207</c:v>
                </c:pt>
                <c:pt idx="274">
                  <c:v>38199</c:v>
                </c:pt>
                <c:pt idx="275">
                  <c:v>38196</c:v>
                </c:pt>
                <c:pt idx="276">
                  <c:v>38190</c:v>
                </c:pt>
                <c:pt idx="277">
                  <c:v>38189</c:v>
                </c:pt>
                <c:pt idx="278">
                  <c:v>38185</c:v>
                </c:pt>
                <c:pt idx="279">
                  <c:v>38179</c:v>
                </c:pt>
                <c:pt idx="280">
                  <c:v>38172</c:v>
                </c:pt>
                <c:pt idx="281">
                  <c:v>38164</c:v>
                </c:pt>
                <c:pt idx="282">
                  <c:v>38159</c:v>
                </c:pt>
                <c:pt idx="283">
                  <c:v>38153</c:v>
                </c:pt>
                <c:pt idx="284">
                  <c:v>38143</c:v>
                </c:pt>
                <c:pt idx="285">
                  <c:v>38132</c:v>
                </c:pt>
                <c:pt idx="286">
                  <c:v>38123</c:v>
                </c:pt>
                <c:pt idx="287">
                  <c:v>38115</c:v>
                </c:pt>
                <c:pt idx="288">
                  <c:v>38113</c:v>
                </c:pt>
                <c:pt idx="289">
                  <c:v>38112</c:v>
                </c:pt>
                <c:pt idx="290">
                  <c:v>38102</c:v>
                </c:pt>
                <c:pt idx="291">
                  <c:v>38101</c:v>
                </c:pt>
                <c:pt idx="292">
                  <c:v>38095</c:v>
                </c:pt>
                <c:pt idx="293">
                  <c:v>38090</c:v>
                </c:pt>
                <c:pt idx="294">
                  <c:v>38082</c:v>
                </c:pt>
                <c:pt idx="295">
                  <c:v>38074</c:v>
                </c:pt>
                <c:pt idx="296">
                  <c:v>38073</c:v>
                </c:pt>
                <c:pt idx="297">
                  <c:v>38069</c:v>
                </c:pt>
                <c:pt idx="298">
                  <c:v>38061</c:v>
                </c:pt>
                <c:pt idx="299">
                  <c:v>38054</c:v>
                </c:pt>
                <c:pt idx="300">
                  <c:v>38057</c:v>
                </c:pt>
                <c:pt idx="301">
                  <c:v>38050</c:v>
                </c:pt>
                <c:pt idx="302">
                  <c:v>38044</c:v>
                </c:pt>
                <c:pt idx="303">
                  <c:v>38040</c:v>
                </c:pt>
                <c:pt idx="304">
                  <c:v>38034</c:v>
                </c:pt>
                <c:pt idx="305">
                  <c:v>38034</c:v>
                </c:pt>
                <c:pt idx="306">
                  <c:v>38033</c:v>
                </c:pt>
                <c:pt idx="307">
                  <c:v>38033</c:v>
                </c:pt>
                <c:pt idx="308">
                  <c:v>38031</c:v>
                </c:pt>
                <c:pt idx="309">
                  <c:v>38030</c:v>
                </c:pt>
                <c:pt idx="310">
                  <c:v>38027</c:v>
                </c:pt>
                <c:pt idx="311">
                  <c:v>38025</c:v>
                </c:pt>
                <c:pt idx="312">
                  <c:v>38111</c:v>
                </c:pt>
                <c:pt idx="313">
                  <c:v>38221</c:v>
                </c:pt>
                <c:pt idx="314">
                  <c:v>38333</c:v>
                </c:pt>
                <c:pt idx="315">
                  <c:v>38456</c:v>
                </c:pt>
                <c:pt idx="316">
                  <c:v>38574</c:v>
                </c:pt>
                <c:pt idx="317">
                  <c:v>38691</c:v>
                </c:pt>
                <c:pt idx="318">
                  <c:v>38799</c:v>
                </c:pt>
                <c:pt idx="319">
                  <c:v>38885</c:v>
                </c:pt>
                <c:pt idx="320">
                  <c:v>38996</c:v>
                </c:pt>
                <c:pt idx="321">
                  <c:v>39278</c:v>
                </c:pt>
                <c:pt idx="322">
                  <c:v>39526</c:v>
                </c:pt>
                <c:pt idx="323">
                  <c:v>39732</c:v>
                </c:pt>
                <c:pt idx="324">
                  <c:v>39911</c:v>
                </c:pt>
                <c:pt idx="325">
                  <c:v>40074</c:v>
                </c:pt>
                <c:pt idx="326">
                  <c:v>40244</c:v>
                </c:pt>
                <c:pt idx="327">
                  <c:v>40408</c:v>
                </c:pt>
                <c:pt idx="328">
                  <c:v>40556</c:v>
                </c:pt>
                <c:pt idx="329">
                  <c:v>40702</c:v>
                </c:pt>
                <c:pt idx="330">
                  <c:v>40848</c:v>
                </c:pt>
                <c:pt idx="331">
                  <c:v>41033</c:v>
                </c:pt>
                <c:pt idx="332">
                  <c:v>41167</c:v>
                </c:pt>
                <c:pt idx="333">
                  <c:v>41329</c:v>
                </c:pt>
                <c:pt idx="334">
                  <c:v>41447</c:v>
                </c:pt>
                <c:pt idx="335">
                  <c:v>41448</c:v>
                </c:pt>
                <c:pt idx="336">
                  <c:v>41444</c:v>
                </c:pt>
                <c:pt idx="337">
                  <c:v>41437</c:v>
                </c:pt>
                <c:pt idx="338">
                  <c:v>41434</c:v>
                </c:pt>
                <c:pt idx="339">
                  <c:v>41445</c:v>
                </c:pt>
                <c:pt idx="340">
                  <c:v>41466</c:v>
                </c:pt>
                <c:pt idx="341">
                  <c:v>41467</c:v>
                </c:pt>
                <c:pt idx="342">
                  <c:v>41464</c:v>
                </c:pt>
                <c:pt idx="343">
                  <c:v>41463</c:v>
                </c:pt>
                <c:pt idx="344">
                  <c:v>41461</c:v>
                </c:pt>
                <c:pt idx="345">
                  <c:v>41457</c:v>
                </c:pt>
                <c:pt idx="346">
                  <c:v>41446</c:v>
                </c:pt>
                <c:pt idx="347">
                  <c:v>41439</c:v>
                </c:pt>
                <c:pt idx="348">
                  <c:v>41431</c:v>
                </c:pt>
                <c:pt idx="349">
                  <c:v>41429</c:v>
                </c:pt>
                <c:pt idx="350">
                  <c:v>41420</c:v>
                </c:pt>
                <c:pt idx="351">
                  <c:v>41412</c:v>
                </c:pt>
                <c:pt idx="352">
                  <c:v>41409</c:v>
                </c:pt>
                <c:pt idx="353">
                  <c:v>41404</c:v>
                </c:pt>
                <c:pt idx="354">
                  <c:v>41399</c:v>
                </c:pt>
                <c:pt idx="355">
                  <c:v>41395</c:v>
                </c:pt>
                <c:pt idx="356">
                  <c:v>41386</c:v>
                </c:pt>
                <c:pt idx="357">
                  <c:v>41381</c:v>
                </c:pt>
                <c:pt idx="358">
                  <c:v>41378</c:v>
                </c:pt>
                <c:pt idx="359">
                  <c:v>41367</c:v>
                </c:pt>
                <c:pt idx="360">
                  <c:v>41367</c:v>
                </c:pt>
                <c:pt idx="361">
                  <c:v>41364</c:v>
                </c:pt>
                <c:pt idx="362">
                  <c:v>41360</c:v>
                </c:pt>
                <c:pt idx="363">
                  <c:v>41357</c:v>
                </c:pt>
                <c:pt idx="364">
                  <c:v>41356</c:v>
                </c:pt>
                <c:pt idx="365">
                  <c:v>41349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6C6-4AFB-9BB3-3D5957FCA6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277768"/>
        <c:axId val="280284000"/>
      </c:lineChart>
      <c:dateAx>
        <c:axId val="280277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284000"/>
        <c:crosses val="autoZero"/>
        <c:auto val="1"/>
        <c:lblOffset val="100"/>
        <c:baseTimeUnit val="days"/>
      </c:dateAx>
      <c:valAx>
        <c:axId val="280284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277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89FC2-22AE-4ED8-AFF7-202E077ABBA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sdkfjasldf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C55CCB-D929-4128-8EA2-A47CC61638B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8276978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173B7-AD9B-49F6-A7DA-F175CA053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885798-ECC1-4BBC-B00A-E8FD6D5C60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25549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3AD984-B3A9-4F6A-B9F7-307CE5DD00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01/14/2017 - 01/14/2018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5CF5D9-353F-469B-BEBC-9F59F26A8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0903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sdkfjasldf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sdkfjasldf</dc:title>
  <dc:creator>Administrator</dc:creator>
  <cp:lastModifiedBy>Administrator</cp:lastModifiedBy>
  <cp:revision>1</cp:revision>
  <dcterms:created xsi:type="dcterms:W3CDTF">2018-01-16T09:06:26Z</dcterms:created>
  <dcterms:modified xsi:type="dcterms:W3CDTF">2018-01-16T09:06:29Z</dcterms:modified>
</cp:coreProperties>
</file>