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02F32-1D30-4D6D-8437-32A1E2C041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048B40-C748-4F0C-B50E-C757BB7E21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00299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E853E-4545-45AB-8102-B04C9F14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2C78E-A6EF-41EC-9B85-AD254CF757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762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28196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812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172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400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712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1277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21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- 2017-12-20 13:32:38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neue Audi RS4 - Kurzvorstellung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04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- 2017-12-19 10:16:32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#RevealTheA6! Filmwettbewerb zur neuen Audi A6 Limousine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06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- 2017-12-18 19:15:01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Headquarters Tower in Munich lit up like a battery.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65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10:30:07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Lucas di Grassi zeigt uns die Welt von Audi e-tron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95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09:00:28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the better masseur?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81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- 2017-12-15 10:35:44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Individualisierungs-Highlights von Audi Sport und Audi exclusive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95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- 2017-12-15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vs BMW : BMW X3 vs X3. 2nd vs 3rd generation.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45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- 2017-12-11 06:25:44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Neu angetrieben: die Audi g-tron Modelle. TV Spot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6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- 2017-12-07 21:50:29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CE – The Megaproject Listing #2 – Moving 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2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- 2017-12-06 11:11:28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Welcome to Hong Kong! Audi Sport Formula E Vlog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592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B9AAA-84F2-45AA-A51E-7A49ACE2A2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3052355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C9275-D74B-4A7F-BC5E-9319BE36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5E5258-AF3D-4A50-BC2F-C433B04E3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633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4556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0073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912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993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550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81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7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Joshan Chaudhary - 2017-12-06 09:50:54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quintly Goes Langeoog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4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- 2017-12-05 12:39:11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Personalisierungs- und Bedienungskonzept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44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- 2017-12-01 15:51:23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–Navigation und Parken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85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- 2017-11-30 16:21:42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FIA Formula E – Audi electrifies Hong 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84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- 2017-11-29 10:11:26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Unsichtbare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7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- 2017-11-27 12:48:18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A8 - Fahrassistenzsysteme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53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- 2017-11-23 14:59:32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Biest – Ein Audi quattro mit 750 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0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- 2017-11-23 11:56:49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first-ever BMW X2. Official TVC. Be the one who dares.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40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- 2017-11-22 17:48:36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Wheel Loaders and Articulated trucks Used to Maintain Lycoming County Landfill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82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C91DA-B3F8-4D18-AC7A-1D347DA23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356863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AA4E7-E346-4928-A917-463FA7F0D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B7EC45-0D18-45C3-9609-B315B8EB1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342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61967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26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741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282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503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23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86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- 2017-11-22 14:08:50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Lichtkonzept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96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- 2017-11-20 15:06:51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A7 Sportback Interieur: klare Formsprache, innovatives Bedienkonzept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543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D8B2B-AAAA-4D3A-B35F-ACB50A6F0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7433767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287</Words>
  <Application>Microsoft Office PowerPoint</Application>
  <PresentationFormat>On-screen Show (4:3)</PresentationFormat>
  <Paragraphs>152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Analytics</vt:lpstr>
      <vt:lpstr>Youtube Videos Table - 1 of 3</vt:lpstr>
      <vt:lpstr>Youtube Videos Table - 2 of 3</vt:lpstr>
      <vt:lpstr>Youtube Videos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2017-12-27T13:27:19Z</dcterms:created>
  <dcterms:modified xsi:type="dcterms:W3CDTF">2017-12-27T13:27:31Z</dcterms:modified>
</cp:coreProperties>
</file>