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A2755-FD67-41C5-BFB5-7E0376B95E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778DE-95F0-4525-9DE5-06941C2B37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505026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88E0C-5427-4463-9E05-591520C9E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ADF65-45FA-4E6E-8E32-894C06AE4A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437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217090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226365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41114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39762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260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4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Aankhi Jhyal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235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C7696-619D-47E0-B44C-1A981F853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28397694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Twitter Analytics</vt:lpstr>
      <vt:lpstr>Facebook Page Post Reach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Analytics</dc:title>
  <dc:creator>Administrator</dc:creator>
  <cp:lastModifiedBy>Administrator</cp:lastModifiedBy>
  <cp:revision>1</cp:revision>
  <dcterms:created xsi:type="dcterms:W3CDTF">2017-12-27T13:24:05Z</dcterms:created>
  <dcterms:modified xsi:type="dcterms:W3CDTF">2017-12-27T13:24:07Z</dcterms:modified>
</cp:coreProperties>
</file>