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0475-37FC-4C2C-B36A-3159638FD5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8AEAD-E955-4141-85EA-2B6A3B50EB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43628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2017-12-27T13:23:39Z</dcterms:created>
  <dcterms:modified xsi:type="dcterms:W3CDTF">2017-12-27T13:23:40Z</dcterms:modified>
</cp:coreProperties>
</file>