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5387-176A-47BA-A79C-93D1D7A91D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88F39-E239-41D2-8805-381D85AAC1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139120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2017-12-27T13:22:54Z</dcterms:created>
  <dcterms:modified xsi:type="dcterms:W3CDTF">2017-12-27T13:22:56Z</dcterms:modified>
</cp:coreProperties>
</file>