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075F0-D60F-408B-86D6-302FA568B5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Analytics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29D6D3-80B3-41F6-B082-A4CD7FF457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1470178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Analytics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Analytics</dc:title>
  <dc:creator>Administrator</dc:creator>
  <cp:lastModifiedBy>Administrator</cp:lastModifiedBy>
  <cp:revision>1</cp:revision>
  <dcterms:created xsi:type="dcterms:W3CDTF">2017-12-27T13:14:11Z</dcterms:created>
  <dcterms:modified xsi:type="dcterms:W3CDTF">2017-12-27T13:14:13Z</dcterms:modified>
</cp:coreProperties>
</file>