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5A0C-6B5E-497A-B1F0-050282412C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A2BFC-9807-40D4-AD64-F3DA78852C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360903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8B6B1-9123-4940-AF11-1633E4DCD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4AE7A9-882C-401D-9DFD-EFF9FC503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487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40524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01165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85169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8342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4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EA794-6352-41BB-9B1C-5CEA5C5E2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2009238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 Analytics</vt:lpstr>
      <vt:lpstr>Facebook Page Post Reach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2017-12-27T13:05:29Z</dcterms:created>
  <dcterms:modified xsi:type="dcterms:W3CDTF">2017-12-27T13:05:32Z</dcterms:modified>
</cp:coreProperties>
</file>