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69-482F-9141-D8D63FC13E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-2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-1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69-482F-9141-D8D63FC13E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Joshan Chaudhary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69-482F-9141-D8D63FC13E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Volvo Construction Equipment – North America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69-482F-9141-D8D63FC13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668256"/>
        <c:axId val="235662680"/>
      </c:lineChart>
      <c:catAx>
        <c:axId val="23566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62680"/>
        <c:crosses val="autoZero"/>
        <c:auto val="1"/>
        <c:lblAlgn val="ctr"/>
        <c:lblOffset val="100"/>
        <c:noMultiLvlLbl val="0"/>
      </c:catAx>
      <c:valAx>
        <c:axId val="23566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6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5C779-846E-4115-917B-ECE96522B6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F3EF51-69BD-457F-BBB9-EE25DC6E15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503174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0D09C-FDEE-497E-A8C7-D0E8A7DB9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9A55F0-2CA0-41DD-B66C-2378094A72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475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DB71D-2FF7-4BE9-B7E0-BEF266B37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EE309-BF49-4FC1-BCAA-EB4E2F6F3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0534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Content Optimization Benchmark</vt:lpstr>
      <vt:lpstr>Youtube Videos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2017-12-27T11:12:59Z</dcterms:created>
  <dcterms:modified xsi:type="dcterms:W3CDTF">2017-12-27T11:13:05Z</dcterms:modified>
</cp:coreProperties>
</file>