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1E-473C-847C-22FB2B4C9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-1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1E-473C-847C-22FB2B4C9B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1E-473C-847C-22FB2B4C9B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Volvo Construction Equipment – North America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1E-473C-847C-22FB2B4C9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952720"/>
        <c:axId val="216953376"/>
      </c:lineChart>
      <c:catAx>
        <c:axId val="21695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953376"/>
        <c:crosses val="autoZero"/>
        <c:auto val="1"/>
        <c:lblAlgn val="ctr"/>
        <c:lblOffset val="100"/>
        <c:noMultiLvlLbl val="0"/>
      </c:catAx>
      <c:valAx>
        <c:axId val="21695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95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7A533-AC0B-429F-B8BA-A696382E10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4ACC27-A846-4999-95F3-ADCC3E655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50240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37360-F7E7-4BB5-B4E8-77976AE71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57E70-BF3C-49D0-8E2E-E496D098F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010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C5FDA-96A9-4639-B4AA-583D45F67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58D77-C4F5-46A7-BB9A-21EE76B6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3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Content Optimization Benchmark</vt:lpstr>
      <vt:lpstr>Youtube Videos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2017-12-27T11:12:26Z</dcterms:created>
  <dcterms:modified xsi:type="dcterms:W3CDTF">2017-12-27T11:12:29Z</dcterms:modified>
</cp:coreProperties>
</file>