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C216B-75C3-4D51-9ABB-F43C5D75543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Content Optimization Benchmark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CA6AE7-5533-42BD-8CA8-57081AEDF4C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36401452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625578-DE64-4191-88F9-C32DDCE6A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Copy of Videos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57C13A-C5AA-4887-8929-E8E3716AB3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149437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57629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91978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79424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01167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721647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12532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75252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723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Deutschland - 2017-12-20 13:32:38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Der neue Audi RS4 - Kurzvorstellung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0.0879%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6730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Deutschland - 2017-12-19 10:16:32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#RevealTheA6! Filmwettbewerb zur neuen Audi A6 Limousine 2018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0.0431%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7591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 - 2017-12-18 19:15:01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BMW Headquarters Tower in Munich lit up like a battery.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0.1958%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1327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Deutschland - 2017-12-18 10:30:07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Lucas di Grassi zeigt uns die Welt von Audi e-tron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680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Deutschland - 2017-12-18 09:00:28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Audi A8: the better masseur?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0.0441%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2918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Deutschland - 2017-12-15 10:35:44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Audi A8: Individualisierungs-Highlights von Audi Sport und Audi exclusive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0.0665%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0124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 - 2017-12-15 08:00:01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BMW vs BMW : BMW X3 vs X3. 2nd vs 3rd generation.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0.3012%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5943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Deutschland - 2017-12-11 06:25:44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Neu angetrieben: die Audi g-tron Modelle. TV Spot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0.0573%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0426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Volvo Construction Equipment – North America - 2017-12-07 21:50:29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Volvo CE – The Megaproject Listing #2 – Moving a 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0.1781%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27590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293036-78A9-4B61-B6DE-102481B5B2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20.11.2017 - 20.12.2017</a:t>
            </a:r>
          </a:p>
        </p:txBody>
      </p:sp>
    </p:spTree>
    <p:extLst>
      <p:ext uri="{BB962C8B-B14F-4D97-AF65-F5344CB8AC3E}">
        <p14:creationId xmlns:p14="http://schemas.microsoft.com/office/powerpoint/2010/main" val="838830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5AB17D-2BAE-4340-B6DA-8F2BA9DFB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Copy of Videos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A4B3D8-ACD5-44E9-AEB3-AA04050B29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7815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1324416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45929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92261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60166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46544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13559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61217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7412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Deutschland - 2017-12-06 11:11:28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Welcome to Hong Kong! Audi Sport Formula E Vlog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0.0461%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3859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Joshan Chaudhary - 2017-12-06 09:50:54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quintly Goes Langeoog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7430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Deutschland - 2017-12-05 12:39:11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Das Personalisierungs- und Bedienungskonzept im Audi A8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0.0557%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2519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Deutschland - 2017-12-01 15:51:23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Der Audi A8 –Navigation und Parken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1776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Deutschland - 2017-11-30 16:21:42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FIA Formula E – Audi electrifies Hong Kong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0.0487%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9089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Deutschland - 2017-11-29 10:11:26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Der Unsichtbare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0.0564%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7052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Deutschland - 2017-11-27 12:48:18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Der Audi A8 - Fahrassistenzsysteme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0.0704%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1993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Deutschland - 2017-11-23 14:59:32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Das Biest – Ein Audi quattro mit 750 PS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0.4111%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4655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 - 2017-11-23 11:56:49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The first-ever BMW X2. Official TVC. Be the one who dares.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05788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18FDF0-D272-4998-B706-B834E507A4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20.11.2017 - 20.12.2017</a:t>
            </a:r>
          </a:p>
        </p:txBody>
      </p:sp>
    </p:spTree>
    <p:extLst>
      <p:ext uri="{BB962C8B-B14F-4D97-AF65-F5344CB8AC3E}">
        <p14:creationId xmlns:p14="http://schemas.microsoft.com/office/powerpoint/2010/main" val="34454798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8C850C-11C1-401F-B451-6D8A0A892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Copy of Videos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5ED7B6-199D-4470-A342-780CD891BC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611072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576887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37505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26815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44999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0313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215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83279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4355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Volvo Construction Equipment – North America - 2017-11-22 17:48:36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Volvo Wheel Loaders and Articulated trucks Used to Maintain Lycoming County Landfill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0.1804%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3588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Deutschland - 2017-11-22 14:08:50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Das Lichtkonzept im Audi A8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0.1249%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7749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Deutschland - 2017-11-20 15:06:51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Audi A7 Sportback Interieur: klare Formsprache, innovatives Bedienkonzept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0.0572%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54747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AEE45F-2447-4390-A8C8-08C7DF7B3B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20.11.2017 - 20.12.2017</a:t>
            </a:r>
          </a:p>
        </p:txBody>
      </p:sp>
    </p:spTree>
    <p:extLst>
      <p:ext uri="{BB962C8B-B14F-4D97-AF65-F5344CB8AC3E}">
        <p14:creationId xmlns:p14="http://schemas.microsoft.com/office/powerpoint/2010/main" val="36199364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324</Words>
  <Application>Microsoft Office PowerPoint</Application>
  <PresentationFormat>On-screen Show (4:3)</PresentationFormat>
  <Paragraphs>176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Calibri</vt:lpstr>
      <vt:lpstr>Arial</vt:lpstr>
      <vt:lpstr>quintly_template</vt:lpstr>
      <vt:lpstr>Content Optimization Benchmark</vt:lpstr>
      <vt:lpstr>Copy of Videos Table - 1 of 3</vt:lpstr>
      <vt:lpstr>Copy of Videos Table - 2 of 3</vt:lpstr>
      <vt:lpstr>Copy of Videos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Content Optimization Benchmark</dc:title>
  <dc:creator>Administrator</dc:creator>
  <cp:lastModifiedBy>Administrator</cp:lastModifiedBy>
  <cp:revision>1</cp:revision>
  <dcterms:created xsi:type="dcterms:W3CDTF">2017-12-27T11:04:19Z</dcterms:created>
  <dcterms:modified xsi:type="dcterms:W3CDTF">2017-12-27T11:04:33Z</dcterms:modified>
</cp:coreProperties>
</file>