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4B-4CFE-A5F3-E5BDD1DD0A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-2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-1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4B-4CFE-A5F3-E5BDD1DD0A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Joshan Chaudhary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4B-4CFE-A5F3-E5BDD1DD0A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Volvo Construction Equipment – North America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4B-4CFE-A5F3-E5BDD1DD0A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98496"/>
        <c:axId val="286399480"/>
      </c:lineChart>
      <c:catAx>
        <c:axId val="28639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99480"/>
        <c:crosses val="autoZero"/>
        <c:auto val="1"/>
        <c:lblAlgn val="ctr"/>
        <c:lblOffset val="100"/>
        <c:noMultiLvlLbl val="0"/>
      </c:catAx>
      <c:valAx>
        <c:axId val="28639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9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0FD72-6A80-4A24-BF49-75487AE32C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E655D1-E8D3-469C-B446-1E34533E46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21639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4000D-68B8-4E7B-B8D7-142DD177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36F84F-D4A7-4AD9-B25D-EC70E04DBC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3142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07E3D-F1AF-4E90-9581-4AFB167C5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81EDC-FCF8-4D6F-922A-F2A5F6C1B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352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EEED4-429E-4352-A083-576BE0D0E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6DAA18-B48C-4E0D-98F1-E2FB816670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257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2023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627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932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917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011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209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7746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97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- 2017-12-20 13:32:38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neue Audi RS4 - Kurzvorstellung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4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- 2017-12-19 10:16:32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#RevealTheA6! Filmwettbewerb zur neuen Audi A6 Limousine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93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- 2017-12-18 19:15:01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Headquarters Tower in Munich lit up like a battery.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16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10:30:07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Lucas di Grassi zeigt uns die Welt von Audi e-tron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10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09:00:28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the better masseur?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84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- 2017-12-15 10:35:44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Individualisierungs-Highlights von Audi Sport und Audi exclusive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01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- 2017-12-15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vs BMW : BMW X3 vs X3. 2nd vs 3rd generation.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62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- 2017-12-11 06:25:44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Neu angetrieben: die Audi g-tron Modelle. TV Spot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7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- 2017-12-07 21:50:29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CE – The Megaproject Listing #2 – Moving 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760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9A509-AA9B-4DEA-9C54-DC524177A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315222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72598-8739-4D7F-B768-7942A219D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64D51A-B33A-47CF-B6BA-2E90DB724D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741539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0650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353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181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366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412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090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1513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74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- 2017-12-06 11:11:28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Welcome to Hong Kong! Audi Sport Formula E Vlog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68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Joshan Chaudhary - 2017-12-06 09:50:54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quintly Goes Langeoog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04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- 2017-12-05 12:39:11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Personalisierungs- und Bedienungskonzept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3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- 2017-12-01 15:51:23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–Navigation und Parken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71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- 2017-11-30 16:21:42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FIA Formula E – Audi electrifies Hong 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85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- 2017-11-29 10:11:26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Unsichtbare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71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- 2017-11-27 12:48:18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A8 - Fahrassistenzsysteme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32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- 2017-11-23 14:59:32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Biest – Ein Audi quattro mit 750 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05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- 2017-11-23 11:56:49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first-ever BMW X2. Official TVC. Be the one who dares.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744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3673E-3507-4878-B0FA-08FC1BBEC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239264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FEE35-0AB2-4D59-B8E5-649B51BD1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85380-DCEC-406B-8B44-BD2467D9E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698065"/>
              </p:ext>
            </p:extLst>
          </p:nvPr>
        </p:nvGraphicFramePr>
        <p:xfrm>
          <a:off x="457200" y="1731963"/>
          <a:ext cx="8229600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6592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884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84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891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8568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616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964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43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- 2017-11-22 17:48:36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Wheel Loaders and Articulated trucks Used to Maintain Lycoming County Landfill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29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- 2017-11-22 14:08:50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Lichtkonzept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62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- 2017-11-20 15:06:51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A7 Sportback Interieur: klare Formsprache, innovatives Bedienkonzept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499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C5249-4993-40A7-9B8A-727D5F15B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2864279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56F5-8806-495B-BFE7-91B708CF9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Videos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8B12E9-ABA8-4CF1-AB23-DE2C4E42EE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823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2403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345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697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5562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243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980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5911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67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- 2017-12-20 13:32:38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neue Audi RS4 - Kurzvorstellung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66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- 2017-12-19 10:16:32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#RevealTheA6! Filmwettbewerb zur neuen Audi A6 Limousine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78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- 2017-12-18 19:15:01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Headquarters Tower in Munich lit up like a battery.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88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10:30:07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Lucas di Grassi zeigt uns die Welt von Audi e-tron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91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09:00:28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the better masseur?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1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- 2017-12-15 10:35:44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Individualisierungs-Highlights von Audi Sport und Audi exclusive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24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- 2017-12-15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vs BMW : BMW X3 vs X3. 2nd vs 3rd generation.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91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- 2017-12-11 06:25:44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Neu angetrieben: die Audi g-tron Modelle. TV Spot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47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- 2017-12-07 21:50:29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CE – The Megaproject Listing #2 – Moving 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85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B52E3-B1BF-4E2C-9027-D38615E81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1640726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6B41-B3C3-463E-860A-124F74864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Videos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6AC1F-412D-42E3-B6E6-20C5109D3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5666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0043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7654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751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0426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756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7823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573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68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- 2017-12-06 11:11:28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Welcome to Hong Kong! Audi Sport Formula E Vlog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56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Joshan Chaudhary - 2017-12-06 09:50:54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quintly Goes Langeoog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53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- 2017-12-05 12:39:11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Personalisierungs- und Bedienungskonzept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95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- 2017-12-01 15:51:23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–Navigation und Parken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78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- 2017-11-30 16:21:42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FIA Formula E – Audi electrifies Hong 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513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- 2017-11-29 10:11:26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Unsichtbare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41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- 2017-11-27 12:48:18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A8 - Fahrassistenzsysteme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30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- 2017-11-23 14:59:32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Biest – Ein Audi quattro mit 750 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24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- 2017-11-23 11:56:49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first-ever BMW X2. Official TVC. Be the one who dares.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861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44CB7-7B35-4ACE-B70F-098135409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361180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7F7FB-8CA1-4D56-8098-90EFF3E6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Videos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D0A10-C0B8-4217-A374-5252972DE6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1477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2770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1797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128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583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563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674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602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6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- 2017-11-22 17:48:36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Wheel Loaders and Articulated trucks Used to Maintain Lycoming County Landfill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390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- 2017-11-22 14:08:50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Lichtkonzept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84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- 2017-11-20 15:06:51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A7 Sportback Interieur: klare Formsprache, innovatives Bedienkonzept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090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C84A3-3DD5-4B21-8CEE-49D39023B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212215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650</Words>
  <Application>Microsoft Office PowerPoint</Application>
  <PresentationFormat>On-screen Show (4:3)</PresentationFormat>
  <Paragraphs>353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Content Optimization Benchmark</vt:lpstr>
      <vt:lpstr>Youtube Videos Change</vt:lpstr>
      <vt:lpstr>Youtube Videos Table - 1 of 3</vt:lpstr>
      <vt:lpstr>Youtube Videos Table - 2 of 3</vt:lpstr>
      <vt:lpstr>Youtube Videos Table - 3 of 3</vt:lpstr>
      <vt:lpstr>Copy of Videos Table - 1 of 3</vt:lpstr>
      <vt:lpstr>Copy of Videos Table - 2 of 3</vt:lpstr>
      <vt:lpstr>Copy of Videos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2017-12-27T10:50:28Z</dcterms:created>
  <dcterms:modified xsi:type="dcterms:W3CDTF">2017-12-27T10:50:57Z</dcterms:modified>
</cp:coreProperties>
</file>