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20.11.2017</c:v>
                </c:pt>
                <c:pt idx="1">
                  <c:v>21.11.2017</c:v>
                </c:pt>
                <c:pt idx="2">
                  <c:v>22.11.2017</c:v>
                </c:pt>
                <c:pt idx="3">
                  <c:v>23.11.2017</c:v>
                </c:pt>
                <c:pt idx="4">
                  <c:v>24.11.2017</c:v>
                </c:pt>
                <c:pt idx="5">
                  <c:v>25.11.2017</c:v>
                </c:pt>
                <c:pt idx="6">
                  <c:v>26.11.2017</c:v>
                </c:pt>
                <c:pt idx="7">
                  <c:v>27.11.2017</c:v>
                </c:pt>
                <c:pt idx="8">
                  <c:v>28.11.2017</c:v>
                </c:pt>
                <c:pt idx="9">
                  <c:v>29.11.2017</c:v>
                </c:pt>
                <c:pt idx="10">
                  <c:v>30.11.2017</c:v>
                </c:pt>
                <c:pt idx="11">
                  <c:v>01.12.2017</c:v>
                </c:pt>
                <c:pt idx="12">
                  <c:v>02.12.2017</c:v>
                </c:pt>
                <c:pt idx="13">
                  <c:v>03.12.2017</c:v>
                </c:pt>
                <c:pt idx="14">
                  <c:v>04.12.2017</c:v>
                </c:pt>
                <c:pt idx="15">
                  <c:v>05.12.2017</c:v>
                </c:pt>
                <c:pt idx="16">
                  <c:v>06.12.2017</c:v>
                </c:pt>
                <c:pt idx="17">
                  <c:v>07.12.2017</c:v>
                </c:pt>
                <c:pt idx="18">
                  <c:v>08.12.2017</c:v>
                </c:pt>
                <c:pt idx="19">
                  <c:v>09.12.2017</c:v>
                </c:pt>
                <c:pt idx="20">
                  <c:v>10.12.2017</c:v>
                </c:pt>
                <c:pt idx="21">
                  <c:v>11.12.2017</c:v>
                </c:pt>
                <c:pt idx="22">
                  <c:v>12.12.2017</c:v>
                </c:pt>
                <c:pt idx="23">
                  <c:v>13.12.2017</c:v>
                </c:pt>
                <c:pt idx="24">
                  <c:v>14.12.2017</c:v>
                </c:pt>
                <c:pt idx="25">
                  <c:v>15.12.2017</c:v>
                </c:pt>
                <c:pt idx="26">
                  <c:v>16.12.2017</c:v>
                </c:pt>
                <c:pt idx="27">
                  <c:v>17.12.2017</c:v>
                </c:pt>
                <c:pt idx="28">
                  <c:v>18.12.2017</c:v>
                </c:pt>
                <c:pt idx="29">
                  <c:v>19.12.2017</c:v>
                </c:pt>
                <c:pt idx="30">
                  <c:v>20.12.2017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11-473D-B4C6-0CBC03E562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Audi Deutschland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20.11.2017</c:v>
                </c:pt>
                <c:pt idx="1">
                  <c:v>21.11.2017</c:v>
                </c:pt>
                <c:pt idx="2">
                  <c:v>22.11.2017</c:v>
                </c:pt>
                <c:pt idx="3">
                  <c:v>23.11.2017</c:v>
                </c:pt>
                <c:pt idx="4">
                  <c:v>24.11.2017</c:v>
                </c:pt>
                <c:pt idx="5">
                  <c:v>25.11.2017</c:v>
                </c:pt>
                <c:pt idx="6">
                  <c:v>26.11.2017</c:v>
                </c:pt>
                <c:pt idx="7">
                  <c:v>27.11.2017</c:v>
                </c:pt>
                <c:pt idx="8">
                  <c:v>28.11.2017</c:v>
                </c:pt>
                <c:pt idx="9">
                  <c:v>29.11.2017</c:v>
                </c:pt>
                <c:pt idx="10">
                  <c:v>30.11.2017</c:v>
                </c:pt>
                <c:pt idx="11">
                  <c:v>01.12.2017</c:v>
                </c:pt>
                <c:pt idx="12">
                  <c:v>02.12.2017</c:v>
                </c:pt>
                <c:pt idx="13">
                  <c:v>03.12.2017</c:v>
                </c:pt>
                <c:pt idx="14">
                  <c:v>04.12.2017</c:v>
                </c:pt>
                <c:pt idx="15">
                  <c:v>05.12.2017</c:v>
                </c:pt>
                <c:pt idx="16">
                  <c:v>06.12.2017</c:v>
                </c:pt>
                <c:pt idx="17">
                  <c:v>07.12.2017</c:v>
                </c:pt>
                <c:pt idx="18">
                  <c:v>08.12.2017</c:v>
                </c:pt>
                <c:pt idx="19">
                  <c:v>09.12.2017</c:v>
                </c:pt>
                <c:pt idx="20">
                  <c:v>10.12.2017</c:v>
                </c:pt>
                <c:pt idx="21">
                  <c:v>11.12.2017</c:v>
                </c:pt>
                <c:pt idx="22">
                  <c:v>12.12.2017</c:v>
                </c:pt>
                <c:pt idx="23">
                  <c:v>13.12.2017</c:v>
                </c:pt>
                <c:pt idx="24">
                  <c:v>14.12.2017</c:v>
                </c:pt>
                <c:pt idx="25">
                  <c:v>15.12.2017</c:v>
                </c:pt>
                <c:pt idx="26">
                  <c:v>16.12.2017</c:v>
                </c:pt>
                <c:pt idx="27">
                  <c:v>17.12.2017</c:v>
                </c:pt>
                <c:pt idx="28">
                  <c:v>18.12.2017</c:v>
                </c:pt>
                <c:pt idx="29">
                  <c:v>19.12.2017</c:v>
                </c:pt>
                <c:pt idx="30">
                  <c:v>20.12.2017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-2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2</c:v>
                </c:pt>
                <c:pt idx="26">
                  <c:v>-1</c:v>
                </c:pt>
                <c:pt idx="27">
                  <c:v>0</c:v>
                </c:pt>
                <c:pt idx="28">
                  <c:v>2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911-473D-B4C6-0CBC03E5620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Joshan Chaudhary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20.11.2017</c:v>
                </c:pt>
                <c:pt idx="1">
                  <c:v>21.11.2017</c:v>
                </c:pt>
                <c:pt idx="2">
                  <c:v>22.11.2017</c:v>
                </c:pt>
                <c:pt idx="3">
                  <c:v>23.11.2017</c:v>
                </c:pt>
                <c:pt idx="4">
                  <c:v>24.11.2017</c:v>
                </c:pt>
                <c:pt idx="5">
                  <c:v>25.11.2017</c:v>
                </c:pt>
                <c:pt idx="6">
                  <c:v>26.11.2017</c:v>
                </c:pt>
                <c:pt idx="7">
                  <c:v>27.11.2017</c:v>
                </c:pt>
                <c:pt idx="8">
                  <c:v>28.11.2017</c:v>
                </c:pt>
                <c:pt idx="9">
                  <c:v>29.11.2017</c:v>
                </c:pt>
                <c:pt idx="10">
                  <c:v>30.11.2017</c:v>
                </c:pt>
                <c:pt idx="11">
                  <c:v>01.12.2017</c:v>
                </c:pt>
                <c:pt idx="12">
                  <c:v>02.12.2017</c:v>
                </c:pt>
                <c:pt idx="13">
                  <c:v>03.12.2017</c:v>
                </c:pt>
                <c:pt idx="14">
                  <c:v>04.12.2017</c:v>
                </c:pt>
                <c:pt idx="15">
                  <c:v>05.12.2017</c:v>
                </c:pt>
                <c:pt idx="16">
                  <c:v>06.12.2017</c:v>
                </c:pt>
                <c:pt idx="17">
                  <c:v>07.12.2017</c:v>
                </c:pt>
                <c:pt idx="18">
                  <c:v>08.12.2017</c:v>
                </c:pt>
                <c:pt idx="19">
                  <c:v>09.12.2017</c:v>
                </c:pt>
                <c:pt idx="20">
                  <c:v>10.12.2017</c:v>
                </c:pt>
                <c:pt idx="21">
                  <c:v>11.12.2017</c:v>
                </c:pt>
                <c:pt idx="22">
                  <c:v>12.12.2017</c:v>
                </c:pt>
                <c:pt idx="23">
                  <c:v>13.12.2017</c:v>
                </c:pt>
                <c:pt idx="24">
                  <c:v>14.12.2017</c:v>
                </c:pt>
                <c:pt idx="25">
                  <c:v>15.12.2017</c:v>
                </c:pt>
                <c:pt idx="26">
                  <c:v>16.12.2017</c:v>
                </c:pt>
                <c:pt idx="27">
                  <c:v>17.12.2017</c:v>
                </c:pt>
                <c:pt idx="28">
                  <c:v>18.12.2017</c:v>
                </c:pt>
                <c:pt idx="29">
                  <c:v>19.12.2017</c:v>
                </c:pt>
                <c:pt idx="30">
                  <c:v>20.12.2017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911-473D-B4C6-0CBC03E5620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Volvo Construction Equipment – North America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20.11.2017</c:v>
                </c:pt>
                <c:pt idx="1">
                  <c:v>21.11.2017</c:v>
                </c:pt>
                <c:pt idx="2">
                  <c:v>22.11.2017</c:v>
                </c:pt>
                <c:pt idx="3">
                  <c:v>23.11.2017</c:v>
                </c:pt>
                <c:pt idx="4">
                  <c:v>24.11.2017</c:v>
                </c:pt>
                <c:pt idx="5">
                  <c:v>25.11.2017</c:v>
                </c:pt>
                <c:pt idx="6">
                  <c:v>26.11.2017</c:v>
                </c:pt>
                <c:pt idx="7">
                  <c:v>27.11.2017</c:v>
                </c:pt>
                <c:pt idx="8">
                  <c:v>28.11.2017</c:v>
                </c:pt>
                <c:pt idx="9">
                  <c:v>29.11.2017</c:v>
                </c:pt>
                <c:pt idx="10">
                  <c:v>30.11.2017</c:v>
                </c:pt>
                <c:pt idx="11">
                  <c:v>01.12.2017</c:v>
                </c:pt>
                <c:pt idx="12">
                  <c:v>02.12.2017</c:v>
                </c:pt>
                <c:pt idx="13">
                  <c:v>03.12.2017</c:v>
                </c:pt>
                <c:pt idx="14">
                  <c:v>04.12.2017</c:v>
                </c:pt>
                <c:pt idx="15">
                  <c:v>05.12.2017</c:v>
                </c:pt>
                <c:pt idx="16">
                  <c:v>06.12.2017</c:v>
                </c:pt>
                <c:pt idx="17">
                  <c:v>07.12.2017</c:v>
                </c:pt>
                <c:pt idx="18">
                  <c:v>08.12.2017</c:v>
                </c:pt>
                <c:pt idx="19">
                  <c:v>09.12.2017</c:v>
                </c:pt>
                <c:pt idx="20">
                  <c:v>10.12.2017</c:v>
                </c:pt>
                <c:pt idx="21">
                  <c:v>11.12.2017</c:v>
                </c:pt>
                <c:pt idx="22">
                  <c:v>12.12.2017</c:v>
                </c:pt>
                <c:pt idx="23">
                  <c:v>13.12.2017</c:v>
                </c:pt>
                <c:pt idx="24">
                  <c:v>14.12.2017</c:v>
                </c:pt>
                <c:pt idx="25">
                  <c:v>15.12.2017</c:v>
                </c:pt>
                <c:pt idx="26">
                  <c:v>16.12.2017</c:v>
                </c:pt>
                <c:pt idx="27">
                  <c:v>17.12.2017</c:v>
                </c:pt>
                <c:pt idx="28">
                  <c:v>18.12.2017</c:v>
                </c:pt>
                <c:pt idx="29">
                  <c:v>19.12.2017</c:v>
                </c:pt>
                <c:pt idx="30">
                  <c:v>20.12.2017</c:v>
                </c:pt>
              </c:strCache>
            </c:str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911-473D-B4C6-0CBC03E562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155752"/>
        <c:axId val="347157064"/>
      </c:lineChart>
      <c:catAx>
        <c:axId val="347155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157064"/>
        <c:crosses val="autoZero"/>
        <c:auto val="1"/>
        <c:lblAlgn val="ctr"/>
        <c:lblOffset val="100"/>
        <c:noMultiLvlLbl val="0"/>
      </c:catAx>
      <c:valAx>
        <c:axId val="347157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155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6976C-3C42-47C0-81A5-0A40BBA316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230F9F-8863-46A4-AAA4-E36A4322BA6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2205035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156AC-6CAF-4AFB-B2AB-AFEB007C2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CB5224-BACA-40BA-A3F3-CF9F9F77AF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16598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47A7F5-2B0D-4073-9A09-090BD3AC6C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20.11.2017 - 20.12.2017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54F170-5CB5-414C-91E7-1960DD544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459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2CCC8-FE27-43F5-9046-C9C3D1765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8A5572-41F1-410F-AF9A-1F13FEE92F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16139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289701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87953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59600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87523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11179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02622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54765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875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- 2017-12-20 13:32:38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neue Audi RS4 - Kurzvorstellung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594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- 2017-12-19 10:16:32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#RevealTheA6! Filmwettbewerb zur neuen Audi A6 Limousine 2018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486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- 2017-12-18 19:15:01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BMW Headquarters Tower in Munich lit up like a battery.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299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- 2017-12-18 10:30:07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Lucas di Grassi zeigt uns die Welt von Audi e-tron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140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- 2017-12-18 09:00:28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Audi A8: the better masseur?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3295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- 2017-12-15 10:35:44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Audi A8: Individualisierungs-Highlights von Audi Sport und Audi exclusive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8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- 2017-12-15 08:00:01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BMW vs BMW : BMW X3 vs X3. 2nd vs 3rd generation.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046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- 2017-12-11 06:25:44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Neu angetrieben: die Audi g-tron Modelle. TV Spot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802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Volvo Construction Equipment – North America - 2017-12-07 21:50:29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Volvo CE – The Megaproject Listing #2 – Moving a 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0.1781%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8361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782BAE-721D-4BA5-91E8-6ED8273017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20.11.2017 - 20.12.2017</a:t>
            </a:r>
          </a:p>
        </p:txBody>
      </p:sp>
    </p:spTree>
    <p:extLst>
      <p:ext uri="{BB962C8B-B14F-4D97-AF65-F5344CB8AC3E}">
        <p14:creationId xmlns:p14="http://schemas.microsoft.com/office/powerpoint/2010/main" val="369726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C5B4E-F9EF-4779-8243-D64F51BC6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B7631D-3D72-4E9C-87D0-EC393EB0F1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13887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557287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30383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20053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83307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96122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00898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54866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10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- 2017-12-06 11:11:28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Welcome to Hong Kong! Audi Sport Formula E Vlog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5029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Joshan Chaudhary - 2017-12-06 09:50:54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quintly Goes Langeoog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578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- 2017-12-05 12:39:11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 Personalisierungs- und Bedienungskonzept im Audi A8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418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- 2017-12-01 15:51:23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Audi A8 –Navigation und Parken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529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- 2017-11-30 16:21:42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FIA Formula E – Audi electrifies Hong Kong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379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- 2017-11-29 10:11:26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Unsichtbare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525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- 2017-11-27 12:48:18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Audi A8 - Fahrassistenzsysteme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554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- 2017-11-23 14:59:32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 Biest – Ein Audi quattro mit 750 PS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481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 - 2017-11-23 11:56:49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first-ever BMW X2. Official TVC. Be the one who dares.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3830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85D780-CAE3-4EBD-914A-84608F9302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20.11.2017 - 20.12.2017</a:t>
            </a:r>
          </a:p>
        </p:txBody>
      </p:sp>
    </p:spTree>
    <p:extLst>
      <p:ext uri="{BB962C8B-B14F-4D97-AF65-F5344CB8AC3E}">
        <p14:creationId xmlns:p14="http://schemas.microsoft.com/office/powerpoint/2010/main" val="10241647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2F715-8A5B-417A-AB70-23241612D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423A57-CEEB-4E20-B73E-B37332F2D7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07785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719544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32912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31213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02674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87145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62108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54151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158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Volvo Construction Equipment – North America - 2017-11-22 17:48:36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Volvo Wheel Loaders and Articulated trucks Used to Maintain Lycoming County Landfill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962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- 2017-11-22 14:08:50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 Lichtkonzept im Audi A8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0.1249%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049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Deutschland - 2017-11-20 15:06:51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Audi A7 Sportback Interieur: klare Formsprache, innovatives Bedienkonzept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5703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BDDD8E-41EB-4386-B338-4155FC6A7A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20.11.2017 - 20.12.2017</a:t>
            </a:r>
          </a:p>
        </p:txBody>
      </p:sp>
    </p:spTree>
    <p:extLst>
      <p:ext uri="{BB962C8B-B14F-4D97-AF65-F5344CB8AC3E}">
        <p14:creationId xmlns:p14="http://schemas.microsoft.com/office/powerpoint/2010/main" val="7919529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330</Words>
  <Application>Microsoft Office PowerPoint</Application>
  <PresentationFormat>On-screen Show (4:3)</PresentationFormat>
  <Paragraphs>179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Content Optimization Benchmark</vt:lpstr>
      <vt:lpstr>Youtube Videos Change</vt:lpstr>
      <vt:lpstr>Youtube Videos Table - 1 of 3</vt:lpstr>
      <vt:lpstr>Youtube Videos Table - 2 of 3</vt:lpstr>
      <vt:lpstr>Youtube Videos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Administrator</dc:creator>
  <cp:lastModifiedBy>Administrator</cp:lastModifiedBy>
  <cp:revision>1</cp:revision>
  <dcterms:created xsi:type="dcterms:W3CDTF">2017-12-27T10:45:54Z</dcterms:created>
  <dcterms:modified xsi:type="dcterms:W3CDTF">2017-12-27T10:46:09Z</dcterms:modified>
</cp:coreProperties>
</file>