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Sheet1!$A$2:$A$23</c:f>
              <c:strCache>
                <c:ptCount val="22"/>
                <c:pt idx="0">
                  <c:v>BMW</c:v>
                </c:pt>
                <c:pt idx="1">
                  <c:v>Audi USA</c:v>
                </c:pt>
                <c:pt idx="2">
                  <c:v>Eurowings</c:v>
                </c:pt>
                <c:pt idx="3">
                  <c:v>quintly</c:v>
                </c:pt>
                <c:pt idx="4">
                  <c:v>FC Barcelona</c:v>
                </c:pt>
                <c:pt idx="5">
                  <c:v>Apple Inc.</c:v>
                </c:pt>
                <c:pt idx="6">
                  <c:v>DKB Handball-Bundesliga</c:v>
                </c:pt>
                <c:pt idx="7">
                  <c:v>PSG - Paris Saint-Germain</c:v>
                </c:pt>
                <c:pt idx="8">
                  <c:v>Angela Merkel</c:v>
                </c:pt>
                <c:pt idx="9">
                  <c:v>Sprite</c:v>
                </c:pt>
                <c:pt idx="10">
                  <c:v>VELTINS</c:v>
                </c:pt>
                <c:pt idx="11">
                  <c:v>Bibeksheel Sajha Party विवेकशील साझा पार्टी</c:v>
                </c:pt>
                <c:pt idx="12">
                  <c:v>Germany and Cars</c:v>
                </c:pt>
                <c:pt idx="13">
                  <c:v>Germany and Clothing</c:v>
                </c:pt>
                <c:pt idx="14">
                  <c:v>DMG MORI</c:v>
                </c:pt>
                <c:pt idx="15">
                  <c:v>Nepali Congress</c:v>
                </c:pt>
                <c:pt idx="16">
                  <c:v>Communist Party of Nepal - UML</c:v>
                </c:pt>
                <c:pt idx="17">
                  <c:v>Angela Merkel</c:v>
                </c:pt>
                <c:pt idx="18">
                  <c:v>Aankhi Jhyal</c:v>
                </c:pt>
                <c:pt idx="19">
                  <c:v>For testing purposes</c:v>
                </c:pt>
                <c:pt idx="20">
                  <c:v>2. Handball-Bundesliga</c:v>
                </c:pt>
                <c:pt idx="21">
                  <c:v>Maobadi Kendra Nepal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490136</c:v>
                </c:pt>
                <c:pt idx="1">
                  <c:v>99570</c:v>
                </c:pt>
                <c:pt idx="2">
                  <c:v>19389</c:v>
                </c:pt>
                <c:pt idx="3">
                  <c:v>74</c:v>
                </c:pt>
                <c:pt idx="4">
                  <c:v>13908237</c:v>
                </c:pt>
                <c:pt idx="5">
                  <c:v>0</c:v>
                </c:pt>
                <c:pt idx="6">
                  <c:v>35618</c:v>
                </c:pt>
                <c:pt idx="7">
                  <c:v>4198677</c:v>
                </c:pt>
                <c:pt idx="8">
                  <c:v>44589</c:v>
                </c:pt>
                <c:pt idx="9">
                  <c:v>0</c:v>
                </c:pt>
                <c:pt idx="10">
                  <c:v>21074</c:v>
                </c:pt>
                <c:pt idx="11">
                  <c:v>251332</c:v>
                </c:pt>
                <c:pt idx="12">
                  <c:v>10199.777825003999</c:v>
                </c:pt>
                <c:pt idx="13">
                  <c:v>3274.7780890233998</c:v>
                </c:pt>
                <c:pt idx="14">
                  <c:v>876</c:v>
                </c:pt>
                <c:pt idx="15">
                  <c:v>195922</c:v>
                </c:pt>
                <c:pt idx="16">
                  <c:v>577332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3371</c:v>
                </c:pt>
                <c:pt idx="21">
                  <c:v>35148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65-435F-B80A-CE98043C18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Sheet1!$A$2:$A$23</c:f>
              <c:strCache>
                <c:ptCount val="22"/>
                <c:pt idx="0">
                  <c:v>BMW</c:v>
                </c:pt>
                <c:pt idx="1">
                  <c:v>Audi USA</c:v>
                </c:pt>
                <c:pt idx="2">
                  <c:v>Eurowings</c:v>
                </c:pt>
                <c:pt idx="3">
                  <c:v>quintly</c:v>
                </c:pt>
                <c:pt idx="4">
                  <c:v>FC Barcelona</c:v>
                </c:pt>
                <c:pt idx="5">
                  <c:v>Apple Inc.</c:v>
                </c:pt>
                <c:pt idx="6">
                  <c:v>DKB Handball-Bundesliga</c:v>
                </c:pt>
                <c:pt idx="7">
                  <c:v>PSG - Paris Saint-Germain</c:v>
                </c:pt>
                <c:pt idx="8">
                  <c:v>Angela Merkel</c:v>
                </c:pt>
                <c:pt idx="9">
                  <c:v>Sprite</c:v>
                </c:pt>
                <c:pt idx="10">
                  <c:v>VELTINS</c:v>
                </c:pt>
                <c:pt idx="11">
                  <c:v>Bibeksheel Sajha Party विवेकशील साझा पार्टी</c:v>
                </c:pt>
                <c:pt idx="12">
                  <c:v>Germany and Cars</c:v>
                </c:pt>
                <c:pt idx="13">
                  <c:v>Germany and Clothing</c:v>
                </c:pt>
                <c:pt idx="14">
                  <c:v>DMG MORI</c:v>
                </c:pt>
                <c:pt idx="15">
                  <c:v>Nepali Congress</c:v>
                </c:pt>
                <c:pt idx="16">
                  <c:v>Communist Party of Nepal - UML</c:v>
                </c:pt>
                <c:pt idx="17">
                  <c:v>Angela Merkel</c:v>
                </c:pt>
                <c:pt idx="18">
                  <c:v>Aankhi Jhyal</c:v>
                </c:pt>
                <c:pt idx="19">
                  <c:v>For testing purposes</c:v>
                </c:pt>
                <c:pt idx="20">
                  <c:v>2. Handball-Bundesliga</c:v>
                </c:pt>
                <c:pt idx="21">
                  <c:v>Maobadi Kendra Nepal</c:v>
                </c:pt>
              </c:strCache>
            </c:strRef>
          </c:cat>
          <c:val>
            <c:numRef>
              <c:f>Sheet1!$C$2:$C$23</c:f>
              <c:numCache>
                <c:formatCode>General</c:formatCode>
                <c:ptCount val="22"/>
                <c:pt idx="0">
                  <c:v>44779</c:v>
                </c:pt>
                <c:pt idx="1">
                  <c:v>10100</c:v>
                </c:pt>
                <c:pt idx="2">
                  <c:v>1052</c:v>
                </c:pt>
                <c:pt idx="3">
                  <c:v>1</c:v>
                </c:pt>
                <c:pt idx="4">
                  <c:v>1009157</c:v>
                </c:pt>
                <c:pt idx="5">
                  <c:v>0</c:v>
                </c:pt>
                <c:pt idx="6">
                  <c:v>1531</c:v>
                </c:pt>
                <c:pt idx="7">
                  <c:v>170596</c:v>
                </c:pt>
                <c:pt idx="8">
                  <c:v>5524</c:v>
                </c:pt>
                <c:pt idx="9">
                  <c:v>0</c:v>
                </c:pt>
                <c:pt idx="10">
                  <c:v>348</c:v>
                </c:pt>
                <c:pt idx="11">
                  <c:v>4007</c:v>
                </c:pt>
                <c:pt idx="12">
                  <c:v>824.11111211962998</c:v>
                </c:pt>
                <c:pt idx="13">
                  <c:v>147.18820171803</c:v>
                </c:pt>
                <c:pt idx="14">
                  <c:v>26</c:v>
                </c:pt>
                <c:pt idx="15">
                  <c:v>1820</c:v>
                </c:pt>
                <c:pt idx="16">
                  <c:v>4354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107</c:v>
                </c:pt>
                <c:pt idx="21">
                  <c:v>115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65-435F-B80A-CE98043C18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Sheet1!$A$2:$A$23</c:f>
              <c:strCache>
                <c:ptCount val="22"/>
                <c:pt idx="0">
                  <c:v>BMW</c:v>
                </c:pt>
                <c:pt idx="1">
                  <c:v>Audi USA</c:v>
                </c:pt>
                <c:pt idx="2">
                  <c:v>Eurowings</c:v>
                </c:pt>
                <c:pt idx="3">
                  <c:v>quintly</c:v>
                </c:pt>
                <c:pt idx="4">
                  <c:v>FC Barcelona</c:v>
                </c:pt>
                <c:pt idx="5">
                  <c:v>Apple Inc.</c:v>
                </c:pt>
                <c:pt idx="6">
                  <c:v>DKB Handball-Bundesliga</c:v>
                </c:pt>
                <c:pt idx="7">
                  <c:v>PSG - Paris Saint-Germain</c:v>
                </c:pt>
                <c:pt idx="8">
                  <c:v>Angela Merkel</c:v>
                </c:pt>
                <c:pt idx="9">
                  <c:v>Sprite</c:v>
                </c:pt>
                <c:pt idx="10">
                  <c:v>VELTINS</c:v>
                </c:pt>
                <c:pt idx="11">
                  <c:v>Bibeksheel Sajha Party विवेकशील साझा पार्टी</c:v>
                </c:pt>
                <c:pt idx="12">
                  <c:v>Germany and Cars</c:v>
                </c:pt>
                <c:pt idx="13">
                  <c:v>Germany and Clothing</c:v>
                </c:pt>
                <c:pt idx="14">
                  <c:v>DMG MORI</c:v>
                </c:pt>
                <c:pt idx="15">
                  <c:v>Nepali Congress</c:v>
                </c:pt>
                <c:pt idx="16">
                  <c:v>Communist Party of Nepal - UML</c:v>
                </c:pt>
                <c:pt idx="17">
                  <c:v>Angela Merkel</c:v>
                </c:pt>
                <c:pt idx="18">
                  <c:v>Aankhi Jhyal</c:v>
                </c:pt>
                <c:pt idx="19">
                  <c:v>For testing purposes</c:v>
                </c:pt>
                <c:pt idx="20">
                  <c:v>2. Handball-Bundesliga</c:v>
                </c:pt>
                <c:pt idx="21">
                  <c:v>Maobadi Kendra Nepal</c:v>
                </c:pt>
              </c:strCache>
            </c:strRef>
          </c:cat>
          <c:val>
            <c:numRef>
              <c:f>Sheet1!$D$2:$D$23</c:f>
              <c:numCache>
                <c:formatCode>General</c:formatCode>
                <c:ptCount val="22"/>
                <c:pt idx="0">
                  <c:v>1161</c:v>
                </c:pt>
                <c:pt idx="1">
                  <c:v>2171</c:v>
                </c:pt>
                <c:pt idx="2">
                  <c:v>85</c:v>
                </c:pt>
                <c:pt idx="3">
                  <c:v>0</c:v>
                </c:pt>
                <c:pt idx="4">
                  <c:v>33390</c:v>
                </c:pt>
                <c:pt idx="5">
                  <c:v>0</c:v>
                </c:pt>
                <c:pt idx="6">
                  <c:v>628</c:v>
                </c:pt>
                <c:pt idx="7">
                  <c:v>43340</c:v>
                </c:pt>
                <c:pt idx="8">
                  <c:v>772</c:v>
                </c:pt>
                <c:pt idx="9">
                  <c:v>0</c:v>
                </c:pt>
                <c:pt idx="10">
                  <c:v>1683</c:v>
                </c:pt>
                <c:pt idx="11">
                  <c:v>420</c:v>
                </c:pt>
                <c:pt idx="12">
                  <c:v>589.52222417108999</c:v>
                </c:pt>
                <c:pt idx="13">
                  <c:v>40.373595332493998</c:v>
                </c:pt>
                <c:pt idx="14">
                  <c:v>0</c:v>
                </c:pt>
                <c:pt idx="15">
                  <c:v>1948</c:v>
                </c:pt>
                <c:pt idx="16">
                  <c:v>831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23</c:v>
                </c:pt>
                <c:pt idx="2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65-435F-B80A-CE98043C18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Sheet1!$A$2:$A$23</c:f>
              <c:strCache>
                <c:ptCount val="22"/>
                <c:pt idx="0">
                  <c:v>BMW</c:v>
                </c:pt>
                <c:pt idx="1">
                  <c:v>Audi USA</c:v>
                </c:pt>
                <c:pt idx="2">
                  <c:v>Eurowings</c:v>
                </c:pt>
                <c:pt idx="3">
                  <c:v>quintly</c:v>
                </c:pt>
                <c:pt idx="4">
                  <c:v>FC Barcelona</c:v>
                </c:pt>
                <c:pt idx="5">
                  <c:v>Apple Inc.</c:v>
                </c:pt>
                <c:pt idx="6">
                  <c:v>DKB Handball-Bundesliga</c:v>
                </c:pt>
                <c:pt idx="7">
                  <c:v>PSG - Paris Saint-Germain</c:v>
                </c:pt>
                <c:pt idx="8">
                  <c:v>Angela Merkel</c:v>
                </c:pt>
                <c:pt idx="9">
                  <c:v>Sprite</c:v>
                </c:pt>
                <c:pt idx="10">
                  <c:v>VELTINS</c:v>
                </c:pt>
                <c:pt idx="11">
                  <c:v>Bibeksheel Sajha Party विवेकशील साझा पार्टी</c:v>
                </c:pt>
                <c:pt idx="12">
                  <c:v>Germany and Cars</c:v>
                </c:pt>
                <c:pt idx="13">
                  <c:v>Germany and Clothing</c:v>
                </c:pt>
                <c:pt idx="14">
                  <c:v>DMG MORI</c:v>
                </c:pt>
                <c:pt idx="15">
                  <c:v>Nepali Congress</c:v>
                </c:pt>
                <c:pt idx="16">
                  <c:v>Communist Party of Nepal - UML</c:v>
                </c:pt>
                <c:pt idx="17">
                  <c:v>Angela Merkel</c:v>
                </c:pt>
                <c:pt idx="18">
                  <c:v>Aankhi Jhyal</c:v>
                </c:pt>
                <c:pt idx="19">
                  <c:v>For testing purposes</c:v>
                </c:pt>
                <c:pt idx="20">
                  <c:v>2. Handball-Bundesliga</c:v>
                </c:pt>
                <c:pt idx="21">
                  <c:v>Maobadi Kendra Nepal</c:v>
                </c:pt>
              </c:strCache>
            </c:strRef>
          </c:cat>
          <c:val>
            <c:numRef>
              <c:f>Sheet1!$E$2:$E$23</c:f>
              <c:numCache>
                <c:formatCode>General</c:formatCode>
                <c:ptCount val="22"/>
                <c:pt idx="0">
                  <c:v>8694</c:v>
                </c:pt>
                <c:pt idx="1">
                  <c:v>1663</c:v>
                </c:pt>
                <c:pt idx="2">
                  <c:v>295</c:v>
                </c:pt>
                <c:pt idx="3">
                  <c:v>0</c:v>
                </c:pt>
                <c:pt idx="4">
                  <c:v>82213</c:v>
                </c:pt>
                <c:pt idx="5">
                  <c:v>0</c:v>
                </c:pt>
                <c:pt idx="6">
                  <c:v>989</c:v>
                </c:pt>
                <c:pt idx="7">
                  <c:v>26332</c:v>
                </c:pt>
                <c:pt idx="8">
                  <c:v>209</c:v>
                </c:pt>
                <c:pt idx="9">
                  <c:v>0</c:v>
                </c:pt>
                <c:pt idx="10">
                  <c:v>140</c:v>
                </c:pt>
                <c:pt idx="11">
                  <c:v>1604</c:v>
                </c:pt>
                <c:pt idx="12">
                  <c:v>214.95555634237999</c:v>
                </c:pt>
                <c:pt idx="13">
                  <c:v>44.075842642224998</c:v>
                </c:pt>
                <c:pt idx="14">
                  <c:v>11</c:v>
                </c:pt>
                <c:pt idx="15">
                  <c:v>467</c:v>
                </c:pt>
                <c:pt idx="16">
                  <c:v>1707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101</c:v>
                </c:pt>
                <c:pt idx="2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65-435F-B80A-CE98043C18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Sheet1!$A$2:$A$23</c:f>
              <c:strCache>
                <c:ptCount val="22"/>
                <c:pt idx="0">
                  <c:v>BMW</c:v>
                </c:pt>
                <c:pt idx="1">
                  <c:v>Audi USA</c:v>
                </c:pt>
                <c:pt idx="2">
                  <c:v>Eurowings</c:v>
                </c:pt>
                <c:pt idx="3">
                  <c:v>quintly</c:v>
                </c:pt>
                <c:pt idx="4">
                  <c:v>FC Barcelona</c:v>
                </c:pt>
                <c:pt idx="5">
                  <c:v>Apple Inc.</c:v>
                </c:pt>
                <c:pt idx="6">
                  <c:v>DKB Handball-Bundesliga</c:v>
                </c:pt>
                <c:pt idx="7">
                  <c:v>PSG - Paris Saint-Germain</c:v>
                </c:pt>
                <c:pt idx="8">
                  <c:v>Angela Merkel</c:v>
                </c:pt>
                <c:pt idx="9">
                  <c:v>Sprite</c:v>
                </c:pt>
                <c:pt idx="10">
                  <c:v>VELTINS</c:v>
                </c:pt>
                <c:pt idx="11">
                  <c:v>Bibeksheel Sajha Party विवेकशील साझा पार्टी</c:v>
                </c:pt>
                <c:pt idx="12">
                  <c:v>Germany and Cars</c:v>
                </c:pt>
                <c:pt idx="13">
                  <c:v>Germany and Clothing</c:v>
                </c:pt>
                <c:pt idx="14">
                  <c:v>DMG MORI</c:v>
                </c:pt>
                <c:pt idx="15">
                  <c:v>Nepali Congress</c:v>
                </c:pt>
                <c:pt idx="16">
                  <c:v>Communist Party of Nepal - UML</c:v>
                </c:pt>
                <c:pt idx="17">
                  <c:v>Angela Merkel</c:v>
                </c:pt>
                <c:pt idx="18">
                  <c:v>Aankhi Jhyal</c:v>
                </c:pt>
                <c:pt idx="19">
                  <c:v>For testing purposes</c:v>
                </c:pt>
                <c:pt idx="20">
                  <c:v>2. Handball-Bundesliga</c:v>
                </c:pt>
                <c:pt idx="21">
                  <c:v>Maobadi Kendra Nepal</c:v>
                </c:pt>
              </c:strCache>
            </c:strRef>
          </c:cat>
          <c:val>
            <c:numRef>
              <c:f>Sheet1!$F$2:$F$23</c:f>
              <c:numCache>
                <c:formatCode>General</c:formatCode>
                <c:ptCount val="22"/>
                <c:pt idx="0">
                  <c:v>408</c:v>
                </c:pt>
                <c:pt idx="1">
                  <c:v>72</c:v>
                </c:pt>
                <c:pt idx="2">
                  <c:v>19</c:v>
                </c:pt>
                <c:pt idx="3">
                  <c:v>0</c:v>
                </c:pt>
                <c:pt idx="4">
                  <c:v>9326</c:v>
                </c:pt>
                <c:pt idx="5">
                  <c:v>0</c:v>
                </c:pt>
                <c:pt idx="6">
                  <c:v>153</c:v>
                </c:pt>
                <c:pt idx="7">
                  <c:v>5484</c:v>
                </c:pt>
                <c:pt idx="8">
                  <c:v>494</c:v>
                </c:pt>
                <c:pt idx="9">
                  <c:v>0</c:v>
                </c:pt>
                <c:pt idx="10">
                  <c:v>8</c:v>
                </c:pt>
                <c:pt idx="11">
                  <c:v>689</c:v>
                </c:pt>
                <c:pt idx="12">
                  <c:v>17.800000239164</c:v>
                </c:pt>
                <c:pt idx="13">
                  <c:v>3.11516854004</c:v>
                </c:pt>
                <c:pt idx="14">
                  <c:v>2</c:v>
                </c:pt>
                <c:pt idx="15">
                  <c:v>348</c:v>
                </c:pt>
                <c:pt idx="16">
                  <c:v>199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31</c:v>
                </c:pt>
                <c:pt idx="2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65-435F-B80A-CE98043C185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Sheet1!$A$2:$A$23</c:f>
              <c:strCache>
                <c:ptCount val="22"/>
                <c:pt idx="0">
                  <c:v>BMW</c:v>
                </c:pt>
                <c:pt idx="1">
                  <c:v>Audi USA</c:v>
                </c:pt>
                <c:pt idx="2">
                  <c:v>Eurowings</c:v>
                </c:pt>
                <c:pt idx="3">
                  <c:v>quintly</c:v>
                </c:pt>
                <c:pt idx="4">
                  <c:v>FC Barcelona</c:v>
                </c:pt>
                <c:pt idx="5">
                  <c:v>Apple Inc.</c:v>
                </c:pt>
                <c:pt idx="6">
                  <c:v>DKB Handball-Bundesliga</c:v>
                </c:pt>
                <c:pt idx="7">
                  <c:v>PSG - Paris Saint-Germain</c:v>
                </c:pt>
                <c:pt idx="8">
                  <c:v>Angela Merkel</c:v>
                </c:pt>
                <c:pt idx="9">
                  <c:v>Sprite</c:v>
                </c:pt>
                <c:pt idx="10">
                  <c:v>VELTINS</c:v>
                </c:pt>
                <c:pt idx="11">
                  <c:v>Bibeksheel Sajha Party विवेकशील साझा पार्टी</c:v>
                </c:pt>
                <c:pt idx="12">
                  <c:v>Germany and Cars</c:v>
                </c:pt>
                <c:pt idx="13">
                  <c:v>Germany and Clothing</c:v>
                </c:pt>
                <c:pt idx="14">
                  <c:v>DMG MORI</c:v>
                </c:pt>
                <c:pt idx="15">
                  <c:v>Nepali Congress</c:v>
                </c:pt>
                <c:pt idx="16">
                  <c:v>Communist Party of Nepal - UML</c:v>
                </c:pt>
                <c:pt idx="17">
                  <c:v>Angela Merkel</c:v>
                </c:pt>
                <c:pt idx="18">
                  <c:v>Aankhi Jhyal</c:v>
                </c:pt>
                <c:pt idx="19">
                  <c:v>For testing purposes</c:v>
                </c:pt>
                <c:pt idx="20">
                  <c:v>2. Handball-Bundesliga</c:v>
                </c:pt>
                <c:pt idx="21">
                  <c:v>Maobadi Kendra Nepal</c:v>
                </c:pt>
              </c:strCache>
            </c:strRef>
          </c:cat>
          <c:val>
            <c:numRef>
              <c:f>Sheet1!$G$2:$G$23</c:f>
              <c:numCache>
                <c:formatCode>General</c:formatCode>
                <c:ptCount val="22"/>
                <c:pt idx="0">
                  <c:v>139</c:v>
                </c:pt>
                <c:pt idx="1">
                  <c:v>89</c:v>
                </c:pt>
                <c:pt idx="2">
                  <c:v>168</c:v>
                </c:pt>
                <c:pt idx="3">
                  <c:v>0</c:v>
                </c:pt>
                <c:pt idx="4">
                  <c:v>25378</c:v>
                </c:pt>
                <c:pt idx="5">
                  <c:v>0</c:v>
                </c:pt>
                <c:pt idx="6">
                  <c:v>49</c:v>
                </c:pt>
                <c:pt idx="7">
                  <c:v>10831</c:v>
                </c:pt>
                <c:pt idx="8">
                  <c:v>1814</c:v>
                </c:pt>
                <c:pt idx="9">
                  <c:v>0</c:v>
                </c:pt>
                <c:pt idx="10">
                  <c:v>12</c:v>
                </c:pt>
                <c:pt idx="11">
                  <c:v>48</c:v>
                </c:pt>
                <c:pt idx="12">
                  <c:v>21.066666895524001</c:v>
                </c:pt>
                <c:pt idx="13">
                  <c:v>2.6460673979017999</c:v>
                </c:pt>
                <c:pt idx="14">
                  <c:v>0</c:v>
                </c:pt>
                <c:pt idx="15">
                  <c:v>317</c:v>
                </c:pt>
                <c:pt idx="16">
                  <c:v>110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5</c:v>
                </c:pt>
                <c:pt idx="2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C65-435F-B80A-CE98043C185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Sheet1!$A$2:$A$23</c:f>
              <c:strCache>
                <c:ptCount val="22"/>
                <c:pt idx="0">
                  <c:v>BMW</c:v>
                </c:pt>
                <c:pt idx="1">
                  <c:v>Audi USA</c:v>
                </c:pt>
                <c:pt idx="2">
                  <c:v>Eurowings</c:v>
                </c:pt>
                <c:pt idx="3">
                  <c:v>quintly</c:v>
                </c:pt>
                <c:pt idx="4">
                  <c:v>FC Barcelona</c:v>
                </c:pt>
                <c:pt idx="5">
                  <c:v>Apple Inc.</c:v>
                </c:pt>
                <c:pt idx="6">
                  <c:v>DKB Handball-Bundesliga</c:v>
                </c:pt>
                <c:pt idx="7">
                  <c:v>PSG - Paris Saint-Germain</c:v>
                </c:pt>
                <c:pt idx="8">
                  <c:v>Angela Merkel</c:v>
                </c:pt>
                <c:pt idx="9">
                  <c:v>Sprite</c:v>
                </c:pt>
                <c:pt idx="10">
                  <c:v>VELTINS</c:v>
                </c:pt>
                <c:pt idx="11">
                  <c:v>Bibeksheel Sajha Party विवेकशील साझा पार्टी</c:v>
                </c:pt>
                <c:pt idx="12">
                  <c:v>Germany and Cars</c:v>
                </c:pt>
                <c:pt idx="13">
                  <c:v>Germany and Clothing</c:v>
                </c:pt>
                <c:pt idx="14">
                  <c:v>DMG MORI</c:v>
                </c:pt>
                <c:pt idx="15">
                  <c:v>Nepali Congress</c:v>
                </c:pt>
                <c:pt idx="16">
                  <c:v>Communist Party of Nepal - UML</c:v>
                </c:pt>
                <c:pt idx="17">
                  <c:v>Angela Merkel</c:v>
                </c:pt>
                <c:pt idx="18">
                  <c:v>Aankhi Jhyal</c:v>
                </c:pt>
                <c:pt idx="19">
                  <c:v>For testing purposes</c:v>
                </c:pt>
                <c:pt idx="20">
                  <c:v>2. Handball-Bundesliga</c:v>
                </c:pt>
                <c:pt idx="21">
                  <c:v>Maobadi Kendra Nepal</c:v>
                </c:pt>
              </c:strCache>
            </c:strRef>
          </c:cat>
          <c:val>
            <c:numRef>
              <c:f>Sheet1!$H$2:$H$23</c:f>
              <c:numCache>
                <c:formatCode>General</c:formatCode>
                <c:ptCount val="22"/>
                <c:pt idx="0">
                  <c:v>14313</c:v>
                </c:pt>
                <c:pt idx="1">
                  <c:v>6077</c:v>
                </c:pt>
                <c:pt idx="2">
                  <c:v>6000</c:v>
                </c:pt>
                <c:pt idx="3">
                  <c:v>1</c:v>
                </c:pt>
                <c:pt idx="4">
                  <c:v>198850</c:v>
                </c:pt>
                <c:pt idx="5">
                  <c:v>0</c:v>
                </c:pt>
                <c:pt idx="6">
                  <c:v>6055</c:v>
                </c:pt>
                <c:pt idx="7">
                  <c:v>78010</c:v>
                </c:pt>
                <c:pt idx="8">
                  <c:v>39049</c:v>
                </c:pt>
                <c:pt idx="9">
                  <c:v>0</c:v>
                </c:pt>
                <c:pt idx="10">
                  <c:v>3644</c:v>
                </c:pt>
                <c:pt idx="11">
                  <c:v>6909</c:v>
                </c:pt>
                <c:pt idx="12">
                  <c:v>1887.1888852073</c:v>
                </c:pt>
                <c:pt idx="13">
                  <c:v>1324.2809032499999</c:v>
                </c:pt>
                <c:pt idx="14">
                  <c:v>22</c:v>
                </c:pt>
                <c:pt idx="15">
                  <c:v>5165</c:v>
                </c:pt>
                <c:pt idx="16">
                  <c:v>8707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473</c:v>
                </c:pt>
                <c:pt idx="21">
                  <c:v>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C65-435F-B80A-CE98043C185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Sheet1!$A$2:$A$23</c:f>
              <c:strCache>
                <c:ptCount val="22"/>
                <c:pt idx="0">
                  <c:v>BMW</c:v>
                </c:pt>
                <c:pt idx="1">
                  <c:v>Audi USA</c:v>
                </c:pt>
                <c:pt idx="2">
                  <c:v>Eurowings</c:v>
                </c:pt>
                <c:pt idx="3">
                  <c:v>quintly</c:v>
                </c:pt>
                <c:pt idx="4">
                  <c:v>FC Barcelona</c:v>
                </c:pt>
                <c:pt idx="5">
                  <c:v>Apple Inc.</c:v>
                </c:pt>
                <c:pt idx="6">
                  <c:v>DKB Handball-Bundesliga</c:v>
                </c:pt>
                <c:pt idx="7">
                  <c:v>PSG - Paris Saint-Germain</c:v>
                </c:pt>
                <c:pt idx="8">
                  <c:v>Angela Merkel</c:v>
                </c:pt>
                <c:pt idx="9">
                  <c:v>Sprite</c:v>
                </c:pt>
                <c:pt idx="10">
                  <c:v>VELTINS</c:v>
                </c:pt>
                <c:pt idx="11">
                  <c:v>Bibeksheel Sajha Party विवेकशील साझा पार्टी</c:v>
                </c:pt>
                <c:pt idx="12">
                  <c:v>Germany and Cars</c:v>
                </c:pt>
                <c:pt idx="13">
                  <c:v>Germany and Clothing</c:v>
                </c:pt>
                <c:pt idx="14">
                  <c:v>DMG MORI</c:v>
                </c:pt>
                <c:pt idx="15">
                  <c:v>Nepali Congress</c:v>
                </c:pt>
                <c:pt idx="16">
                  <c:v>Communist Party of Nepal - UML</c:v>
                </c:pt>
                <c:pt idx="17">
                  <c:v>Angela Merkel</c:v>
                </c:pt>
                <c:pt idx="18">
                  <c:v>Aankhi Jhyal</c:v>
                </c:pt>
                <c:pt idx="19">
                  <c:v>For testing purposes</c:v>
                </c:pt>
                <c:pt idx="20">
                  <c:v>2. Handball-Bundesliga</c:v>
                </c:pt>
                <c:pt idx="21">
                  <c:v>Maobadi Kendra Nepal</c:v>
                </c:pt>
              </c:strCache>
            </c:strRef>
          </c:cat>
          <c:val>
            <c:numRef>
              <c:f>Sheet1!$I$2:$I$23</c:f>
              <c:numCache>
                <c:formatCode>General</c:formatCode>
                <c:ptCount val="22"/>
                <c:pt idx="0">
                  <c:v>22402</c:v>
                </c:pt>
                <c:pt idx="1">
                  <c:v>7272</c:v>
                </c:pt>
                <c:pt idx="2">
                  <c:v>1528</c:v>
                </c:pt>
                <c:pt idx="3">
                  <c:v>2</c:v>
                </c:pt>
                <c:pt idx="4">
                  <c:v>316910</c:v>
                </c:pt>
                <c:pt idx="5">
                  <c:v>0</c:v>
                </c:pt>
                <c:pt idx="6">
                  <c:v>1220</c:v>
                </c:pt>
                <c:pt idx="7">
                  <c:v>72874</c:v>
                </c:pt>
                <c:pt idx="8">
                  <c:v>3815</c:v>
                </c:pt>
                <c:pt idx="9">
                  <c:v>0</c:v>
                </c:pt>
                <c:pt idx="10">
                  <c:v>4297</c:v>
                </c:pt>
                <c:pt idx="11">
                  <c:v>18642</c:v>
                </c:pt>
                <c:pt idx="12">
                  <c:v>918.61110334097998</c:v>
                </c:pt>
                <c:pt idx="13">
                  <c:v>266.56460732082002</c:v>
                </c:pt>
                <c:pt idx="14">
                  <c:v>164</c:v>
                </c:pt>
                <c:pt idx="15">
                  <c:v>21544</c:v>
                </c:pt>
                <c:pt idx="16">
                  <c:v>22806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257</c:v>
                </c:pt>
                <c:pt idx="21">
                  <c:v>990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C65-435F-B80A-CE98043C1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7140336"/>
        <c:axId val="347144272"/>
      </c:barChart>
      <c:catAx>
        <c:axId val="347140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44272"/>
        <c:crosses val="autoZero"/>
        <c:auto val="1"/>
        <c:lblAlgn val="ctr"/>
        <c:lblOffset val="100"/>
        <c:noMultiLvlLbl val="0"/>
      </c:catAx>
      <c:valAx>
        <c:axId val="34714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140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51342-BF4D-4E8C-B23E-E854E1FCA7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30DC84A-D9D0-415F-BC30-6307003315C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572656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E037-C201-4F8E-A4AA-42B9C2D82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2DDFBC-1A02-459C-95E4-A110C6A6C7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32922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994336-D783-41E8-BEA1-1400378654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20.11.2017 - 20.12.2017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4956FF-EC89-4B83-AD77-0FD4B1A52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3558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Twitter Analytics</vt:lpstr>
      <vt:lpstr>Facebook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Analytics</dc:title>
  <dc:creator>Administrator</dc:creator>
  <cp:lastModifiedBy>Administrator</cp:lastModifiedBy>
  <cp:revision>1</cp:revision>
  <dcterms:created xsi:type="dcterms:W3CDTF">2017-12-27T10:44:06Z</dcterms:created>
  <dcterms:modified xsi:type="dcterms:W3CDTF">2017-12-27T10:44:09Z</dcterms:modified>
</cp:coreProperties>
</file>