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CA93-FC2C-4B1E-9065-EE025B472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D6B442-4779-48BC-8DD3-DD8668CF6A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501846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Analytics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2017-12-27T10:43:35Z</dcterms:created>
  <dcterms:modified xsi:type="dcterms:W3CDTF">2017-12-27T10:43:36Z</dcterms:modified>
</cp:coreProperties>
</file>