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F6F29-E0A4-4361-A6FA-C151CB361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69FA0-632A-4D4A-B4E2-B49485BDEE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353288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2017-12-27T10:40:30Z</dcterms:created>
  <dcterms:modified xsi:type="dcterms:W3CDTF">2017-12-27T10:40:32Z</dcterms:modified>
</cp:coreProperties>
</file>