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0A3CC3-5754-4947-8A86-C07F6DECAB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Analytics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86F0EB-EF17-450E-BA93-0B17A0FEBE9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41048174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</Words>
  <Application>Microsoft Office PowerPoint</Application>
  <PresentationFormat>On-screen Show (4:3)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Analytics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Analytics</dc:title>
  <dc:creator>Administrator</dc:creator>
  <cp:lastModifiedBy>Administrator</cp:lastModifiedBy>
  <cp:revision>1</cp:revision>
  <dcterms:created xsi:type="dcterms:W3CDTF">2017-12-27T10:40:16Z</dcterms:created>
  <dcterms:modified xsi:type="dcterms:W3CDTF">2017-12-27T10:40:18Z</dcterms:modified>
</cp:coreProperties>
</file>