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A3953-2854-4B30-B7BE-8871CD077E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Analytics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034E82-265F-48EA-A13D-1EE760394F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8222985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Analytics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Analytics</dc:title>
  <dc:creator>Administrator</dc:creator>
  <cp:lastModifiedBy>Administrator</cp:lastModifiedBy>
  <cp:revision>1</cp:revision>
  <dcterms:created xsi:type="dcterms:W3CDTF">2017-12-27T10:39:53Z</dcterms:created>
  <dcterms:modified xsi:type="dcterms:W3CDTF">2017-12-27T10:39:55Z</dcterms:modified>
</cp:coreProperties>
</file>