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60B03-3B8F-4B71-BA36-1CB0CF6B99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2520C8-FE9A-4D73-92C5-4BA9CDD95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1025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E80A8-3233-498B-A316-FE355B5E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D3F39-E197-4A86-914C-1B15E619C8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869793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2303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17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05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144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274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241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8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- 2017-12-20 13:32:38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Audi RS4 - Kurzvorstellung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9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- 2017-12-19 10:16:32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#RevealTheA6! Filmwettbewerb zur neuen Audi A6 Limousine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4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- 2017-12-18 19:15:01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Headquarters Tower in Munich lit up like a battery.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85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10:30:07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Lucas di Grassi zeigt uns die Welt von Audi e-tron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8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09:00:28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the better masseur?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8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- 2017-12-15 10:35:44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Individualisierungs-Highlights von Audi Sport und Audi exclusive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00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vs BMW : BMW X3 vs X3. 2nd vs 3rd generation.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43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- 2017-12-11 06:25:44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angetrieben: die Audi g-tron Modelle. TV Spot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20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- 2017-12-07 21:50:29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CE – The Megaproject Listing #2 – Moving 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40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- 2017-12-06 11:11:28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to Hong Kong! Audi Sport Formula E Vlog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11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13CD1-3F31-4B3B-86AA-4F026E1E3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122712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D606-25B1-4DF7-9854-77916BAF0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04478-C786-45C0-A7C9-C1746AE5B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658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18571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412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733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49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679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692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04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Joshan Chaudhary - 2017-12-06 09:50:54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quintly Goes Langeoog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15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- 2017-12-05 12:39:11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Personalisierungs- und Bedienungskonzept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0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- 2017-12-01 15:51:23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–Navigation und Parken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2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- 2017-11-30 16:21:42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FIA Formula E – Audi electrifies Hong 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9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- 2017-11-29 10:11:26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Unsichtbare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92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- 2017-11-27 12:48:18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A8 - Fahrassistenzsysteme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7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- 2017-11-23 14:59:32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Biest – Ein Audi quattro mit 750 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89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- 2017-11-23 11:56:49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first-ever BMW X2. Official TVC. Be the one who dares.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5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- 2017-11-22 17:48:36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Wheel Loaders and Articulated trucks Used to Maintain Lycoming County Landfill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54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28000-DFD5-4337-AB86-B69FE6617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205061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36C2F-4458-482A-8121-8EADD4927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4EC35-3BAA-4BB8-A776-1C476C98BF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0519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21829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436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2311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756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442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961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63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- 2017-11-22 14:08:50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Lichtkonzept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1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- 2017-11-20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A7 Sportback Interieur: klare Formsprache, innovatives Bedienkonzept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99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EE8D5-EB4F-4E53-BADA-4B85C6248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474289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Analytics</vt:lpstr>
      <vt:lpstr>Youtube Videos Table - 1 of 3</vt:lpstr>
      <vt:lpstr>Youtube Videos Table - 2 of 3</vt:lpstr>
      <vt:lpstr>Youtube 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2017-12-27T10:33:18Z</dcterms:created>
  <dcterms:modified xsi:type="dcterms:W3CDTF">2017-12-27T10:33:31Z</dcterms:modified>
</cp:coreProperties>
</file>