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Sheet1!$A$2:$A$742</c:f>
              <c:numCache>
                <c:formatCode>m/d/yyyy</c:formatCode>
                <c:ptCount val="741"/>
                <c:pt idx="0">
                  <c:v>42248</c:v>
                </c:pt>
                <c:pt idx="1">
                  <c:v>42249</c:v>
                </c:pt>
                <c:pt idx="2">
                  <c:v>42250</c:v>
                </c:pt>
                <c:pt idx="3">
                  <c:v>42251</c:v>
                </c:pt>
                <c:pt idx="4">
                  <c:v>42252</c:v>
                </c:pt>
                <c:pt idx="5">
                  <c:v>42253</c:v>
                </c:pt>
                <c:pt idx="6">
                  <c:v>42254</c:v>
                </c:pt>
                <c:pt idx="7">
                  <c:v>42255</c:v>
                </c:pt>
                <c:pt idx="8">
                  <c:v>42256</c:v>
                </c:pt>
                <c:pt idx="9">
                  <c:v>42257</c:v>
                </c:pt>
                <c:pt idx="10">
                  <c:v>42258</c:v>
                </c:pt>
                <c:pt idx="11">
                  <c:v>42259</c:v>
                </c:pt>
                <c:pt idx="12">
                  <c:v>42260</c:v>
                </c:pt>
                <c:pt idx="13">
                  <c:v>42261</c:v>
                </c:pt>
                <c:pt idx="14">
                  <c:v>42262</c:v>
                </c:pt>
                <c:pt idx="15">
                  <c:v>42263</c:v>
                </c:pt>
                <c:pt idx="16">
                  <c:v>42264</c:v>
                </c:pt>
                <c:pt idx="17">
                  <c:v>42265</c:v>
                </c:pt>
                <c:pt idx="18">
                  <c:v>42266</c:v>
                </c:pt>
                <c:pt idx="19">
                  <c:v>42267</c:v>
                </c:pt>
                <c:pt idx="20">
                  <c:v>42268</c:v>
                </c:pt>
                <c:pt idx="21">
                  <c:v>42269</c:v>
                </c:pt>
                <c:pt idx="22">
                  <c:v>42270</c:v>
                </c:pt>
                <c:pt idx="23">
                  <c:v>42271</c:v>
                </c:pt>
                <c:pt idx="24">
                  <c:v>42272</c:v>
                </c:pt>
                <c:pt idx="25">
                  <c:v>42273</c:v>
                </c:pt>
                <c:pt idx="26">
                  <c:v>42274</c:v>
                </c:pt>
                <c:pt idx="27">
                  <c:v>42275</c:v>
                </c:pt>
                <c:pt idx="28">
                  <c:v>42276</c:v>
                </c:pt>
                <c:pt idx="29">
                  <c:v>42277</c:v>
                </c:pt>
                <c:pt idx="30">
                  <c:v>42278</c:v>
                </c:pt>
                <c:pt idx="31">
                  <c:v>42279</c:v>
                </c:pt>
                <c:pt idx="32">
                  <c:v>42280</c:v>
                </c:pt>
                <c:pt idx="33">
                  <c:v>42281</c:v>
                </c:pt>
                <c:pt idx="34">
                  <c:v>42282</c:v>
                </c:pt>
                <c:pt idx="35">
                  <c:v>42283</c:v>
                </c:pt>
                <c:pt idx="36">
                  <c:v>42284</c:v>
                </c:pt>
                <c:pt idx="37">
                  <c:v>42285</c:v>
                </c:pt>
                <c:pt idx="38">
                  <c:v>42286</c:v>
                </c:pt>
                <c:pt idx="39">
                  <c:v>42287</c:v>
                </c:pt>
                <c:pt idx="40">
                  <c:v>42288</c:v>
                </c:pt>
                <c:pt idx="41">
                  <c:v>42289</c:v>
                </c:pt>
                <c:pt idx="42">
                  <c:v>42290</c:v>
                </c:pt>
                <c:pt idx="43">
                  <c:v>42291</c:v>
                </c:pt>
                <c:pt idx="44">
                  <c:v>42292</c:v>
                </c:pt>
                <c:pt idx="45">
                  <c:v>42293</c:v>
                </c:pt>
                <c:pt idx="46">
                  <c:v>42294</c:v>
                </c:pt>
                <c:pt idx="47">
                  <c:v>42295</c:v>
                </c:pt>
                <c:pt idx="48">
                  <c:v>42296</c:v>
                </c:pt>
                <c:pt idx="49">
                  <c:v>42297</c:v>
                </c:pt>
                <c:pt idx="50">
                  <c:v>42298</c:v>
                </c:pt>
                <c:pt idx="51">
                  <c:v>42299</c:v>
                </c:pt>
                <c:pt idx="52">
                  <c:v>42300</c:v>
                </c:pt>
                <c:pt idx="53">
                  <c:v>42301</c:v>
                </c:pt>
                <c:pt idx="54">
                  <c:v>42302</c:v>
                </c:pt>
                <c:pt idx="55">
                  <c:v>42303</c:v>
                </c:pt>
                <c:pt idx="56">
                  <c:v>42304</c:v>
                </c:pt>
                <c:pt idx="57">
                  <c:v>42305</c:v>
                </c:pt>
                <c:pt idx="58">
                  <c:v>42306</c:v>
                </c:pt>
                <c:pt idx="59">
                  <c:v>42307</c:v>
                </c:pt>
                <c:pt idx="60">
                  <c:v>42308</c:v>
                </c:pt>
                <c:pt idx="61">
                  <c:v>42309</c:v>
                </c:pt>
                <c:pt idx="62">
                  <c:v>42310</c:v>
                </c:pt>
                <c:pt idx="63">
                  <c:v>42311</c:v>
                </c:pt>
                <c:pt idx="64">
                  <c:v>42312</c:v>
                </c:pt>
                <c:pt idx="65">
                  <c:v>42313</c:v>
                </c:pt>
                <c:pt idx="66">
                  <c:v>42314</c:v>
                </c:pt>
                <c:pt idx="67">
                  <c:v>42315</c:v>
                </c:pt>
                <c:pt idx="68">
                  <c:v>42316</c:v>
                </c:pt>
                <c:pt idx="69">
                  <c:v>42317</c:v>
                </c:pt>
                <c:pt idx="70">
                  <c:v>42318</c:v>
                </c:pt>
                <c:pt idx="71">
                  <c:v>42319</c:v>
                </c:pt>
                <c:pt idx="72">
                  <c:v>42320</c:v>
                </c:pt>
                <c:pt idx="73">
                  <c:v>42321</c:v>
                </c:pt>
                <c:pt idx="74">
                  <c:v>42322</c:v>
                </c:pt>
                <c:pt idx="75">
                  <c:v>42323</c:v>
                </c:pt>
                <c:pt idx="76">
                  <c:v>42324</c:v>
                </c:pt>
                <c:pt idx="77">
                  <c:v>42325</c:v>
                </c:pt>
                <c:pt idx="78">
                  <c:v>42326</c:v>
                </c:pt>
                <c:pt idx="79">
                  <c:v>42327</c:v>
                </c:pt>
                <c:pt idx="80">
                  <c:v>42328</c:v>
                </c:pt>
                <c:pt idx="81">
                  <c:v>42329</c:v>
                </c:pt>
                <c:pt idx="82">
                  <c:v>42330</c:v>
                </c:pt>
                <c:pt idx="83">
                  <c:v>42331</c:v>
                </c:pt>
                <c:pt idx="84">
                  <c:v>42332</c:v>
                </c:pt>
                <c:pt idx="85">
                  <c:v>42333</c:v>
                </c:pt>
                <c:pt idx="86">
                  <c:v>42334</c:v>
                </c:pt>
                <c:pt idx="87">
                  <c:v>42335</c:v>
                </c:pt>
                <c:pt idx="88">
                  <c:v>42336</c:v>
                </c:pt>
                <c:pt idx="89">
                  <c:v>42337</c:v>
                </c:pt>
                <c:pt idx="90">
                  <c:v>42338</c:v>
                </c:pt>
                <c:pt idx="91">
                  <c:v>42339</c:v>
                </c:pt>
                <c:pt idx="92">
                  <c:v>42340</c:v>
                </c:pt>
                <c:pt idx="93">
                  <c:v>42341</c:v>
                </c:pt>
                <c:pt idx="94">
                  <c:v>42342</c:v>
                </c:pt>
                <c:pt idx="95">
                  <c:v>42343</c:v>
                </c:pt>
                <c:pt idx="96">
                  <c:v>42344</c:v>
                </c:pt>
                <c:pt idx="97">
                  <c:v>42345</c:v>
                </c:pt>
                <c:pt idx="98">
                  <c:v>42346</c:v>
                </c:pt>
                <c:pt idx="99">
                  <c:v>42347</c:v>
                </c:pt>
                <c:pt idx="100">
                  <c:v>42348</c:v>
                </c:pt>
                <c:pt idx="101">
                  <c:v>42349</c:v>
                </c:pt>
                <c:pt idx="102">
                  <c:v>42350</c:v>
                </c:pt>
                <c:pt idx="103">
                  <c:v>42351</c:v>
                </c:pt>
                <c:pt idx="104">
                  <c:v>42352</c:v>
                </c:pt>
                <c:pt idx="105">
                  <c:v>42353</c:v>
                </c:pt>
                <c:pt idx="106">
                  <c:v>42354</c:v>
                </c:pt>
                <c:pt idx="107">
                  <c:v>42355</c:v>
                </c:pt>
                <c:pt idx="108">
                  <c:v>42356</c:v>
                </c:pt>
                <c:pt idx="109">
                  <c:v>42357</c:v>
                </c:pt>
                <c:pt idx="110">
                  <c:v>42358</c:v>
                </c:pt>
                <c:pt idx="111">
                  <c:v>42359</c:v>
                </c:pt>
                <c:pt idx="112">
                  <c:v>42360</c:v>
                </c:pt>
                <c:pt idx="113">
                  <c:v>42361</c:v>
                </c:pt>
                <c:pt idx="114">
                  <c:v>42362</c:v>
                </c:pt>
                <c:pt idx="115">
                  <c:v>42363</c:v>
                </c:pt>
                <c:pt idx="116">
                  <c:v>42364</c:v>
                </c:pt>
                <c:pt idx="117">
                  <c:v>42365</c:v>
                </c:pt>
                <c:pt idx="118">
                  <c:v>42366</c:v>
                </c:pt>
                <c:pt idx="119">
                  <c:v>42367</c:v>
                </c:pt>
                <c:pt idx="120">
                  <c:v>42368</c:v>
                </c:pt>
                <c:pt idx="121">
                  <c:v>42369</c:v>
                </c:pt>
                <c:pt idx="122">
                  <c:v>42370</c:v>
                </c:pt>
                <c:pt idx="123">
                  <c:v>42371</c:v>
                </c:pt>
                <c:pt idx="124">
                  <c:v>42372</c:v>
                </c:pt>
                <c:pt idx="125">
                  <c:v>42373</c:v>
                </c:pt>
                <c:pt idx="126">
                  <c:v>42374</c:v>
                </c:pt>
                <c:pt idx="127">
                  <c:v>42375</c:v>
                </c:pt>
                <c:pt idx="128">
                  <c:v>42376</c:v>
                </c:pt>
                <c:pt idx="129">
                  <c:v>42377</c:v>
                </c:pt>
                <c:pt idx="130">
                  <c:v>42378</c:v>
                </c:pt>
                <c:pt idx="131">
                  <c:v>42379</c:v>
                </c:pt>
                <c:pt idx="132">
                  <c:v>42380</c:v>
                </c:pt>
                <c:pt idx="133">
                  <c:v>42381</c:v>
                </c:pt>
                <c:pt idx="134">
                  <c:v>42382</c:v>
                </c:pt>
                <c:pt idx="135">
                  <c:v>42383</c:v>
                </c:pt>
                <c:pt idx="136">
                  <c:v>42384</c:v>
                </c:pt>
                <c:pt idx="137">
                  <c:v>42385</c:v>
                </c:pt>
                <c:pt idx="138">
                  <c:v>42386</c:v>
                </c:pt>
                <c:pt idx="139">
                  <c:v>42387</c:v>
                </c:pt>
                <c:pt idx="140">
                  <c:v>42388</c:v>
                </c:pt>
                <c:pt idx="141">
                  <c:v>42389</c:v>
                </c:pt>
                <c:pt idx="142">
                  <c:v>42390</c:v>
                </c:pt>
                <c:pt idx="143">
                  <c:v>42391</c:v>
                </c:pt>
                <c:pt idx="144">
                  <c:v>42392</c:v>
                </c:pt>
                <c:pt idx="145">
                  <c:v>42393</c:v>
                </c:pt>
                <c:pt idx="146">
                  <c:v>42394</c:v>
                </c:pt>
                <c:pt idx="147">
                  <c:v>42395</c:v>
                </c:pt>
                <c:pt idx="148">
                  <c:v>42396</c:v>
                </c:pt>
                <c:pt idx="149">
                  <c:v>42397</c:v>
                </c:pt>
                <c:pt idx="150">
                  <c:v>42398</c:v>
                </c:pt>
                <c:pt idx="151">
                  <c:v>42399</c:v>
                </c:pt>
                <c:pt idx="152">
                  <c:v>42400</c:v>
                </c:pt>
                <c:pt idx="153">
                  <c:v>42401</c:v>
                </c:pt>
                <c:pt idx="154">
                  <c:v>42402</c:v>
                </c:pt>
                <c:pt idx="155">
                  <c:v>42403</c:v>
                </c:pt>
                <c:pt idx="156">
                  <c:v>42404</c:v>
                </c:pt>
                <c:pt idx="157">
                  <c:v>42405</c:v>
                </c:pt>
                <c:pt idx="158">
                  <c:v>42406</c:v>
                </c:pt>
                <c:pt idx="159">
                  <c:v>42407</c:v>
                </c:pt>
                <c:pt idx="160">
                  <c:v>42408</c:v>
                </c:pt>
                <c:pt idx="161">
                  <c:v>42409</c:v>
                </c:pt>
                <c:pt idx="162">
                  <c:v>42410</c:v>
                </c:pt>
                <c:pt idx="163">
                  <c:v>42411</c:v>
                </c:pt>
                <c:pt idx="164">
                  <c:v>42412</c:v>
                </c:pt>
                <c:pt idx="165">
                  <c:v>42413</c:v>
                </c:pt>
                <c:pt idx="166">
                  <c:v>42414</c:v>
                </c:pt>
                <c:pt idx="167">
                  <c:v>42415</c:v>
                </c:pt>
                <c:pt idx="168">
                  <c:v>42416</c:v>
                </c:pt>
                <c:pt idx="169">
                  <c:v>42417</c:v>
                </c:pt>
                <c:pt idx="170">
                  <c:v>42418</c:v>
                </c:pt>
                <c:pt idx="171">
                  <c:v>42419</c:v>
                </c:pt>
                <c:pt idx="172">
                  <c:v>42420</c:v>
                </c:pt>
                <c:pt idx="173">
                  <c:v>42421</c:v>
                </c:pt>
                <c:pt idx="174">
                  <c:v>42422</c:v>
                </c:pt>
                <c:pt idx="175">
                  <c:v>42423</c:v>
                </c:pt>
                <c:pt idx="176">
                  <c:v>42424</c:v>
                </c:pt>
                <c:pt idx="177">
                  <c:v>42425</c:v>
                </c:pt>
                <c:pt idx="178">
                  <c:v>42426</c:v>
                </c:pt>
                <c:pt idx="179">
                  <c:v>42427</c:v>
                </c:pt>
                <c:pt idx="180">
                  <c:v>42428</c:v>
                </c:pt>
                <c:pt idx="181">
                  <c:v>42429</c:v>
                </c:pt>
                <c:pt idx="182">
                  <c:v>42430</c:v>
                </c:pt>
                <c:pt idx="183">
                  <c:v>42431</c:v>
                </c:pt>
                <c:pt idx="184">
                  <c:v>42432</c:v>
                </c:pt>
                <c:pt idx="185">
                  <c:v>42433</c:v>
                </c:pt>
                <c:pt idx="186">
                  <c:v>42434</c:v>
                </c:pt>
                <c:pt idx="187">
                  <c:v>42435</c:v>
                </c:pt>
                <c:pt idx="188">
                  <c:v>42436</c:v>
                </c:pt>
                <c:pt idx="189">
                  <c:v>42437</c:v>
                </c:pt>
                <c:pt idx="190">
                  <c:v>42438</c:v>
                </c:pt>
                <c:pt idx="191">
                  <c:v>42439</c:v>
                </c:pt>
                <c:pt idx="192">
                  <c:v>42440</c:v>
                </c:pt>
                <c:pt idx="193">
                  <c:v>42441</c:v>
                </c:pt>
                <c:pt idx="194">
                  <c:v>42442</c:v>
                </c:pt>
                <c:pt idx="195">
                  <c:v>42443</c:v>
                </c:pt>
                <c:pt idx="196">
                  <c:v>42444</c:v>
                </c:pt>
                <c:pt idx="197">
                  <c:v>42445</c:v>
                </c:pt>
                <c:pt idx="198">
                  <c:v>42446</c:v>
                </c:pt>
                <c:pt idx="199">
                  <c:v>42447</c:v>
                </c:pt>
                <c:pt idx="200">
                  <c:v>42448</c:v>
                </c:pt>
                <c:pt idx="201">
                  <c:v>42449</c:v>
                </c:pt>
                <c:pt idx="202">
                  <c:v>42450</c:v>
                </c:pt>
                <c:pt idx="203">
                  <c:v>42451</c:v>
                </c:pt>
                <c:pt idx="204">
                  <c:v>42452</c:v>
                </c:pt>
                <c:pt idx="205">
                  <c:v>42453</c:v>
                </c:pt>
                <c:pt idx="206">
                  <c:v>42454</c:v>
                </c:pt>
                <c:pt idx="207">
                  <c:v>42455</c:v>
                </c:pt>
                <c:pt idx="208">
                  <c:v>42456</c:v>
                </c:pt>
                <c:pt idx="209">
                  <c:v>42457</c:v>
                </c:pt>
                <c:pt idx="210">
                  <c:v>42458</c:v>
                </c:pt>
                <c:pt idx="211">
                  <c:v>42459</c:v>
                </c:pt>
                <c:pt idx="212">
                  <c:v>42460</c:v>
                </c:pt>
                <c:pt idx="213">
                  <c:v>42461</c:v>
                </c:pt>
                <c:pt idx="214">
                  <c:v>42462</c:v>
                </c:pt>
                <c:pt idx="215">
                  <c:v>42463</c:v>
                </c:pt>
                <c:pt idx="216">
                  <c:v>42464</c:v>
                </c:pt>
                <c:pt idx="217">
                  <c:v>42465</c:v>
                </c:pt>
                <c:pt idx="218">
                  <c:v>42466</c:v>
                </c:pt>
                <c:pt idx="219">
                  <c:v>42467</c:v>
                </c:pt>
                <c:pt idx="220">
                  <c:v>42468</c:v>
                </c:pt>
                <c:pt idx="221">
                  <c:v>42469</c:v>
                </c:pt>
                <c:pt idx="222">
                  <c:v>42470</c:v>
                </c:pt>
                <c:pt idx="223">
                  <c:v>42471</c:v>
                </c:pt>
                <c:pt idx="224">
                  <c:v>42472</c:v>
                </c:pt>
                <c:pt idx="225">
                  <c:v>42473</c:v>
                </c:pt>
                <c:pt idx="226">
                  <c:v>42474</c:v>
                </c:pt>
                <c:pt idx="227">
                  <c:v>42475</c:v>
                </c:pt>
                <c:pt idx="228">
                  <c:v>42476</c:v>
                </c:pt>
                <c:pt idx="229">
                  <c:v>42477</c:v>
                </c:pt>
                <c:pt idx="230">
                  <c:v>42478</c:v>
                </c:pt>
                <c:pt idx="231">
                  <c:v>42479</c:v>
                </c:pt>
                <c:pt idx="232">
                  <c:v>42480</c:v>
                </c:pt>
                <c:pt idx="233">
                  <c:v>42481</c:v>
                </c:pt>
                <c:pt idx="234">
                  <c:v>42482</c:v>
                </c:pt>
                <c:pt idx="235">
                  <c:v>42483</c:v>
                </c:pt>
                <c:pt idx="236">
                  <c:v>42484</c:v>
                </c:pt>
                <c:pt idx="237">
                  <c:v>42485</c:v>
                </c:pt>
                <c:pt idx="238">
                  <c:v>42486</c:v>
                </c:pt>
                <c:pt idx="239">
                  <c:v>42487</c:v>
                </c:pt>
                <c:pt idx="240">
                  <c:v>42488</c:v>
                </c:pt>
                <c:pt idx="241">
                  <c:v>42489</c:v>
                </c:pt>
                <c:pt idx="242">
                  <c:v>42490</c:v>
                </c:pt>
                <c:pt idx="243">
                  <c:v>42491</c:v>
                </c:pt>
                <c:pt idx="244">
                  <c:v>42492</c:v>
                </c:pt>
                <c:pt idx="245">
                  <c:v>42493</c:v>
                </c:pt>
                <c:pt idx="246">
                  <c:v>42494</c:v>
                </c:pt>
                <c:pt idx="247">
                  <c:v>42495</c:v>
                </c:pt>
                <c:pt idx="248">
                  <c:v>42496</c:v>
                </c:pt>
                <c:pt idx="249">
                  <c:v>42497</c:v>
                </c:pt>
                <c:pt idx="250">
                  <c:v>42498</c:v>
                </c:pt>
                <c:pt idx="251">
                  <c:v>42499</c:v>
                </c:pt>
                <c:pt idx="252">
                  <c:v>42500</c:v>
                </c:pt>
                <c:pt idx="253">
                  <c:v>42501</c:v>
                </c:pt>
                <c:pt idx="254">
                  <c:v>42502</c:v>
                </c:pt>
                <c:pt idx="255">
                  <c:v>42503</c:v>
                </c:pt>
                <c:pt idx="256">
                  <c:v>42504</c:v>
                </c:pt>
                <c:pt idx="257">
                  <c:v>42505</c:v>
                </c:pt>
                <c:pt idx="258">
                  <c:v>42506</c:v>
                </c:pt>
                <c:pt idx="259">
                  <c:v>42507</c:v>
                </c:pt>
                <c:pt idx="260">
                  <c:v>42508</c:v>
                </c:pt>
                <c:pt idx="261">
                  <c:v>42509</c:v>
                </c:pt>
                <c:pt idx="262">
                  <c:v>42510</c:v>
                </c:pt>
                <c:pt idx="263">
                  <c:v>42511</c:v>
                </c:pt>
                <c:pt idx="264">
                  <c:v>42512</c:v>
                </c:pt>
                <c:pt idx="265">
                  <c:v>42513</c:v>
                </c:pt>
                <c:pt idx="266">
                  <c:v>42514</c:v>
                </c:pt>
                <c:pt idx="267">
                  <c:v>42515</c:v>
                </c:pt>
                <c:pt idx="268">
                  <c:v>42516</c:v>
                </c:pt>
                <c:pt idx="269">
                  <c:v>42517</c:v>
                </c:pt>
                <c:pt idx="270">
                  <c:v>42518</c:v>
                </c:pt>
                <c:pt idx="271">
                  <c:v>42519</c:v>
                </c:pt>
                <c:pt idx="272">
                  <c:v>42520</c:v>
                </c:pt>
                <c:pt idx="273">
                  <c:v>42521</c:v>
                </c:pt>
                <c:pt idx="274">
                  <c:v>42522</c:v>
                </c:pt>
                <c:pt idx="275">
                  <c:v>42523</c:v>
                </c:pt>
                <c:pt idx="276">
                  <c:v>42524</c:v>
                </c:pt>
                <c:pt idx="277">
                  <c:v>42525</c:v>
                </c:pt>
                <c:pt idx="278">
                  <c:v>42526</c:v>
                </c:pt>
                <c:pt idx="279">
                  <c:v>42527</c:v>
                </c:pt>
                <c:pt idx="280">
                  <c:v>42528</c:v>
                </c:pt>
                <c:pt idx="281">
                  <c:v>42529</c:v>
                </c:pt>
                <c:pt idx="282">
                  <c:v>42530</c:v>
                </c:pt>
                <c:pt idx="283">
                  <c:v>42531</c:v>
                </c:pt>
                <c:pt idx="284">
                  <c:v>42532</c:v>
                </c:pt>
                <c:pt idx="285">
                  <c:v>42533</c:v>
                </c:pt>
                <c:pt idx="286">
                  <c:v>42534</c:v>
                </c:pt>
                <c:pt idx="287">
                  <c:v>42535</c:v>
                </c:pt>
                <c:pt idx="288">
                  <c:v>42536</c:v>
                </c:pt>
                <c:pt idx="289">
                  <c:v>42537</c:v>
                </c:pt>
                <c:pt idx="290">
                  <c:v>42538</c:v>
                </c:pt>
                <c:pt idx="291">
                  <c:v>42539</c:v>
                </c:pt>
                <c:pt idx="292">
                  <c:v>42540</c:v>
                </c:pt>
                <c:pt idx="293">
                  <c:v>42541</c:v>
                </c:pt>
                <c:pt idx="294">
                  <c:v>42542</c:v>
                </c:pt>
                <c:pt idx="295">
                  <c:v>42543</c:v>
                </c:pt>
                <c:pt idx="296">
                  <c:v>42544</c:v>
                </c:pt>
                <c:pt idx="297">
                  <c:v>42545</c:v>
                </c:pt>
                <c:pt idx="298">
                  <c:v>42546</c:v>
                </c:pt>
                <c:pt idx="299">
                  <c:v>42547</c:v>
                </c:pt>
                <c:pt idx="300">
                  <c:v>42548</c:v>
                </c:pt>
                <c:pt idx="301">
                  <c:v>42549</c:v>
                </c:pt>
                <c:pt idx="302">
                  <c:v>42550</c:v>
                </c:pt>
                <c:pt idx="303">
                  <c:v>42551</c:v>
                </c:pt>
                <c:pt idx="304">
                  <c:v>42552</c:v>
                </c:pt>
                <c:pt idx="305">
                  <c:v>42553</c:v>
                </c:pt>
                <c:pt idx="306">
                  <c:v>42554</c:v>
                </c:pt>
                <c:pt idx="307">
                  <c:v>42555</c:v>
                </c:pt>
                <c:pt idx="308">
                  <c:v>42556</c:v>
                </c:pt>
                <c:pt idx="309">
                  <c:v>42557</c:v>
                </c:pt>
                <c:pt idx="310">
                  <c:v>42558</c:v>
                </c:pt>
                <c:pt idx="311">
                  <c:v>42559</c:v>
                </c:pt>
                <c:pt idx="312">
                  <c:v>42560</c:v>
                </c:pt>
                <c:pt idx="313">
                  <c:v>42561</c:v>
                </c:pt>
                <c:pt idx="314">
                  <c:v>42562</c:v>
                </c:pt>
                <c:pt idx="315">
                  <c:v>42563</c:v>
                </c:pt>
                <c:pt idx="316">
                  <c:v>42564</c:v>
                </c:pt>
                <c:pt idx="317">
                  <c:v>42565</c:v>
                </c:pt>
                <c:pt idx="318">
                  <c:v>42566</c:v>
                </c:pt>
                <c:pt idx="319">
                  <c:v>42567</c:v>
                </c:pt>
                <c:pt idx="320">
                  <c:v>42568</c:v>
                </c:pt>
                <c:pt idx="321">
                  <c:v>42569</c:v>
                </c:pt>
                <c:pt idx="322">
                  <c:v>42570</c:v>
                </c:pt>
                <c:pt idx="323">
                  <c:v>42571</c:v>
                </c:pt>
                <c:pt idx="324">
                  <c:v>42572</c:v>
                </c:pt>
                <c:pt idx="325">
                  <c:v>42573</c:v>
                </c:pt>
                <c:pt idx="326">
                  <c:v>42574</c:v>
                </c:pt>
                <c:pt idx="327">
                  <c:v>42575</c:v>
                </c:pt>
                <c:pt idx="328">
                  <c:v>42576</c:v>
                </c:pt>
                <c:pt idx="329">
                  <c:v>42577</c:v>
                </c:pt>
                <c:pt idx="330">
                  <c:v>42578</c:v>
                </c:pt>
                <c:pt idx="331">
                  <c:v>42579</c:v>
                </c:pt>
                <c:pt idx="332">
                  <c:v>42580</c:v>
                </c:pt>
                <c:pt idx="333">
                  <c:v>42581</c:v>
                </c:pt>
                <c:pt idx="334">
                  <c:v>42582</c:v>
                </c:pt>
                <c:pt idx="335">
                  <c:v>42583</c:v>
                </c:pt>
                <c:pt idx="336">
                  <c:v>42584</c:v>
                </c:pt>
                <c:pt idx="337">
                  <c:v>42585</c:v>
                </c:pt>
                <c:pt idx="338">
                  <c:v>42586</c:v>
                </c:pt>
                <c:pt idx="339">
                  <c:v>42587</c:v>
                </c:pt>
                <c:pt idx="340">
                  <c:v>42588</c:v>
                </c:pt>
                <c:pt idx="341">
                  <c:v>42589</c:v>
                </c:pt>
                <c:pt idx="342">
                  <c:v>42590</c:v>
                </c:pt>
                <c:pt idx="343">
                  <c:v>42591</c:v>
                </c:pt>
                <c:pt idx="344">
                  <c:v>42592</c:v>
                </c:pt>
                <c:pt idx="345">
                  <c:v>42593</c:v>
                </c:pt>
                <c:pt idx="346">
                  <c:v>42594</c:v>
                </c:pt>
                <c:pt idx="347">
                  <c:v>42595</c:v>
                </c:pt>
                <c:pt idx="348">
                  <c:v>42596</c:v>
                </c:pt>
                <c:pt idx="349">
                  <c:v>42597</c:v>
                </c:pt>
                <c:pt idx="350">
                  <c:v>42598</c:v>
                </c:pt>
                <c:pt idx="351">
                  <c:v>42599</c:v>
                </c:pt>
                <c:pt idx="352">
                  <c:v>42600</c:v>
                </c:pt>
                <c:pt idx="353">
                  <c:v>42601</c:v>
                </c:pt>
                <c:pt idx="354">
                  <c:v>42602</c:v>
                </c:pt>
                <c:pt idx="355">
                  <c:v>42603</c:v>
                </c:pt>
                <c:pt idx="356">
                  <c:v>42604</c:v>
                </c:pt>
                <c:pt idx="357">
                  <c:v>42605</c:v>
                </c:pt>
                <c:pt idx="358">
                  <c:v>42606</c:v>
                </c:pt>
                <c:pt idx="359">
                  <c:v>42607</c:v>
                </c:pt>
                <c:pt idx="360">
                  <c:v>42608</c:v>
                </c:pt>
                <c:pt idx="361">
                  <c:v>42609</c:v>
                </c:pt>
                <c:pt idx="362">
                  <c:v>42610</c:v>
                </c:pt>
                <c:pt idx="363">
                  <c:v>42611</c:v>
                </c:pt>
                <c:pt idx="364">
                  <c:v>42612</c:v>
                </c:pt>
                <c:pt idx="365">
                  <c:v>42613</c:v>
                </c:pt>
                <c:pt idx="366">
                  <c:v>42614</c:v>
                </c:pt>
                <c:pt idx="367">
                  <c:v>42615</c:v>
                </c:pt>
                <c:pt idx="368">
                  <c:v>42616</c:v>
                </c:pt>
                <c:pt idx="369">
                  <c:v>42617</c:v>
                </c:pt>
                <c:pt idx="370">
                  <c:v>42618</c:v>
                </c:pt>
                <c:pt idx="371">
                  <c:v>42619</c:v>
                </c:pt>
                <c:pt idx="372">
                  <c:v>42620</c:v>
                </c:pt>
                <c:pt idx="373">
                  <c:v>42621</c:v>
                </c:pt>
                <c:pt idx="374">
                  <c:v>42622</c:v>
                </c:pt>
                <c:pt idx="375">
                  <c:v>42623</c:v>
                </c:pt>
                <c:pt idx="376">
                  <c:v>42624</c:v>
                </c:pt>
                <c:pt idx="377">
                  <c:v>42625</c:v>
                </c:pt>
                <c:pt idx="378">
                  <c:v>42626</c:v>
                </c:pt>
                <c:pt idx="379">
                  <c:v>42627</c:v>
                </c:pt>
                <c:pt idx="380">
                  <c:v>42628</c:v>
                </c:pt>
                <c:pt idx="381">
                  <c:v>42629</c:v>
                </c:pt>
                <c:pt idx="382">
                  <c:v>42630</c:v>
                </c:pt>
                <c:pt idx="383">
                  <c:v>42631</c:v>
                </c:pt>
                <c:pt idx="384">
                  <c:v>42632</c:v>
                </c:pt>
                <c:pt idx="385">
                  <c:v>42633</c:v>
                </c:pt>
                <c:pt idx="386">
                  <c:v>42634</c:v>
                </c:pt>
                <c:pt idx="387">
                  <c:v>42635</c:v>
                </c:pt>
                <c:pt idx="388">
                  <c:v>42636</c:v>
                </c:pt>
                <c:pt idx="389">
                  <c:v>42637</c:v>
                </c:pt>
                <c:pt idx="390">
                  <c:v>42638</c:v>
                </c:pt>
                <c:pt idx="391">
                  <c:v>42639</c:v>
                </c:pt>
                <c:pt idx="392">
                  <c:v>42640</c:v>
                </c:pt>
                <c:pt idx="393">
                  <c:v>42641</c:v>
                </c:pt>
                <c:pt idx="394">
                  <c:v>42642</c:v>
                </c:pt>
                <c:pt idx="395">
                  <c:v>42643</c:v>
                </c:pt>
                <c:pt idx="396">
                  <c:v>42644</c:v>
                </c:pt>
                <c:pt idx="397">
                  <c:v>42645</c:v>
                </c:pt>
                <c:pt idx="398">
                  <c:v>42646</c:v>
                </c:pt>
                <c:pt idx="399">
                  <c:v>42647</c:v>
                </c:pt>
                <c:pt idx="400">
                  <c:v>42648</c:v>
                </c:pt>
                <c:pt idx="401">
                  <c:v>42649</c:v>
                </c:pt>
                <c:pt idx="402">
                  <c:v>42650</c:v>
                </c:pt>
                <c:pt idx="403">
                  <c:v>42651</c:v>
                </c:pt>
                <c:pt idx="404">
                  <c:v>42652</c:v>
                </c:pt>
                <c:pt idx="405">
                  <c:v>42653</c:v>
                </c:pt>
                <c:pt idx="406">
                  <c:v>42654</c:v>
                </c:pt>
                <c:pt idx="407">
                  <c:v>42655</c:v>
                </c:pt>
                <c:pt idx="408">
                  <c:v>42656</c:v>
                </c:pt>
                <c:pt idx="409">
                  <c:v>42657</c:v>
                </c:pt>
                <c:pt idx="410">
                  <c:v>42658</c:v>
                </c:pt>
                <c:pt idx="411">
                  <c:v>42659</c:v>
                </c:pt>
                <c:pt idx="412">
                  <c:v>42660</c:v>
                </c:pt>
                <c:pt idx="413">
                  <c:v>42661</c:v>
                </c:pt>
                <c:pt idx="414">
                  <c:v>42662</c:v>
                </c:pt>
                <c:pt idx="415">
                  <c:v>42663</c:v>
                </c:pt>
                <c:pt idx="416">
                  <c:v>42664</c:v>
                </c:pt>
                <c:pt idx="417">
                  <c:v>42665</c:v>
                </c:pt>
                <c:pt idx="418">
                  <c:v>42666</c:v>
                </c:pt>
                <c:pt idx="419">
                  <c:v>42667</c:v>
                </c:pt>
                <c:pt idx="420">
                  <c:v>42668</c:v>
                </c:pt>
                <c:pt idx="421">
                  <c:v>42669</c:v>
                </c:pt>
                <c:pt idx="422">
                  <c:v>42670</c:v>
                </c:pt>
                <c:pt idx="423">
                  <c:v>42671</c:v>
                </c:pt>
                <c:pt idx="424">
                  <c:v>42672</c:v>
                </c:pt>
                <c:pt idx="425">
                  <c:v>42673</c:v>
                </c:pt>
                <c:pt idx="426">
                  <c:v>42674</c:v>
                </c:pt>
                <c:pt idx="427">
                  <c:v>42675</c:v>
                </c:pt>
                <c:pt idx="428">
                  <c:v>42676</c:v>
                </c:pt>
                <c:pt idx="429">
                  <c:v>42677</c:v>
                </c:pt>
                <c:pt idx="430">
                  <c:v>42678</c:v>
                </c:pt>
                <c:pt idx="431">
                  <c:v>42679</c:v>
                </c:pt>
                <c:pt idx="432">
                  <c:v>42680</c:v>
                </c:pt>
                <c:pt idx="433">
                  <c:v>42681</c:v>
                </c:pt>
                <c:pt idx="434">
                  <c:v>42682</c:v>
                </c:pt>
                <c:pt idx="435">
                  <c:v>42683</c:v>
                </c:pt>
                <c:pt idx="436">
                  <c:v>42684</c:v>
                </c:pt>
                <c:pt idx="437">
                  <c:v>42685</c:v>
                </c:pt>
                <c:pt idx="438">
                  <c:v>42686</c:v>
                </c:pt>
                <c:pt idx="439">
                  <c:v>42687</c:v>
                </c:pt>
                <c:pt idx="440">
                  <c:v>42688</c:v>
                </c:pt>
                <c:pt idx="441">
                  <c:v>42689</c:v>
                </c:pt>
                <c:pt idx="442">
                  <c:v>42690</c:v>
                </c:pt>
                <c:pt idx="443">
                  <c:v>42691</c:v>
                </c:pt>
                <c:pt idx="444">
                  <c:v>42692</c:v>
                </c:pt>
                <c:pt idx="445">
                  <c:v>42693</c:v>
                </c:pt>
                <c:pt idx="446">
                  <c:v>42694</c:v>
                </c:pt>
                <c:pt idx="447">
                  <c:v>42695</c:v>
                </c:pt>
                <c:pt idx="448">
                  <c:v>42696</c:v>
                </c:pt>
                <c:pt idx="449">
                  <c:v>42697</c:v>
                </c:pt>
                <c:pt idx="450">
                  <c:v>42698</c:v>
                </c:pt>
                <c:pt idx="451">
                  <c:v>42699</c:v>
                </c:pt>
                <c:pt idx="452">
                  <c:v>42700</c:v>
                </c:pt>
                <c:pt idx="453">
                  <c:v>42701</c:v>
                </c:pt>
                <c:pt idx="454">
                  <c:v>42702</c:v>
                </c:pt>
                <c:pt idx="455">
                  <c:v>42703</c:v>
                </c:pt>
                <c:pt idx="456">
                  <c:v>42704</c:v>
                </c:pt>
                <c:pt idx="457">
                  <c:v>42705</c:v>
                </c:pt>
                <c:pt idx="458">
                  <c:v>42706</c:v>
                </c:pt>
                <c:pt idx="459">
                  <c:v>42707</c:v>
                </c:pt>
                <c:pt idx="460">
                  <c:v>42708</c:v>
                </c:pt>
                <c:pt idx="461">
                  <c:v>42709</c:v>
                </c:pt>
                <c:pt idx="462">
                  <c:v>42710</c:v>
                </c:pt>
                <c:pt idx="463">
                  <c:v>42711</c:v>
                </c:pt>
                <c:pt idx="464">
                  <c:v>42712</c:v>
                </c:pt>
                <c:pt idx="465">
                  <c:v>42713</c:v>
                </c:pt>
                <c:pt idx="466">
                  <c:v>42714</c:v>
                </c:pt>
                <c:pt idx="467">
                  <c:v>42715</c:v>
                </c:pt>
                <c:pt idx="468">
                  <c:v>42716</c:v>
                </c:pt>
                <c:pt idx="469">
                  <c:v>42717</c:v>
                </c:pt>
                <c:pt idx="470">
                  <c:v>42718</c:v>
                </c:pt>
                <c:pt idx="471">
                  <c:v>42719</c:v>
                </c:pt>
                <c:pt idx="472">
                  <c:v>42720</c:v>
                </c:pt>
                <c:pt idx="473">
                  <c:v>42721</c:v>
                </c:pt>
                <c:pt idx="474">
                  <c:v>42722</c:v>
                </c:pt>
                <c:pt idx="475">
                  <c:v>42723</c:v>
                </c:pt>
                <c:pt idx="476">
                  <c:v>42724</c:v>
                </c:pt>
                <c:pt idx="477">
                  <c:v>42725</c:v>
                </c:pt>
                <c:pt idx="478">
                  <c:v>42726</c:v>
                </c:pt>
                <c:pt idx="479">
                  <c:v>42727</c:v>
                </c:pt>
                <c:pt idx="480">
                  <c:v>42728</c:v>
                </c:pt>
                <c:pt idx="481">
                  <c:v>42729</c:v>
                </c:pt>
                <c:pt idx="482">
                  <c:v>42730</c:v>
                </c:pt>
                <c:pt idx="483">
                  <c:v>42731</c:v>
                </c:pt>
                <c:pt idx="484">
                  <c:v>42732</c:v>
                </c:pt>
                <c:pt idx="485">
                  <c:v>42733</c:v>
                </c:pt>
                <c:pt idx="486">
                  <c:v>42734</c:v>
                </c:pt>
                <c:pt idx="487">
                  <c:v>42735</c:v>
                </c:pt>
                <c:pt idx="488">
                  <c:v>42736</c:v>
                </c:pt>
                <c:pt idx="489">
                  <c:v>42737</c:v>
                </c:pt>
                <c:pt idx="490">
                  <c:v>42738</c:v>
                </c:pt>
                <c:pt idx="491">
                  <c:v>42739</c:v>
                </c:pt>
                <c:pt idx="492">
                  <c:v>42740</c:v>
                </c:pt>
                <c:pt idx="493">
                  <c:v>42741</c:v>
                </c:pt>
                <c:pt idx="494">
                  <c:v>42742</c:v>
                </c:pt>
                <c:pt idx="495">
                  <c:v>42743</c:v>
                </c:pt>
                <c:pt idx="496">
                  <c:v>42744</c:v>
                </c:pt>
                <c:pt idx="497">
                  <c:v>42745</c:v>
                </c:pt>
                <c:pt idx="498">
                  <c:v>42746</c:v>
                </c:pt>
                <c:pt idx="499">
                  <c:v>42747</c:v>
                </c:pt>
                <c:pt idx="500">
                  <c:v>42748</c:v>
                </c:pt>
                <c:pt idx="501">
                  <c:v>42749</c:v>
                </c:pt>
                <c:pt idx="502">
                  <c:v>42750</c:v>
                </c:pt>
                <c:pt idx="503">
                  <c:v>42751</c:v>
                </c:pt>
                <c:pt idx="504">
                  <c:v>42752</c:v>
                </c:pt>
                <c:pt idx="505">
                  <c:v>42753</c:v>
                </c:pt>
                <c:pt idx="506">
                  <c:v>42754</c:v>
                </c:pt>
                <c:pt idx="507">
                  <c:v>42755</c:v>
                </c:pt>
                <c:pt idx="508">
                  <c:v>42756</c:v>
                </c:pt>
                <c:pt idx="509">
                  <c:v>42757</c:v>
                </c:pt>
                <c:pt idx="510">
                  <c:v>42758</c:v>
                </c:pt>
                <c:pt idx="511">
                  <c:v>42759</c:v>
                </c:pt>
                <c:pt idx="512">
                  <c:v>42760</c:v>
                </c:pt>
                <c:pt idx="513">
                  <c:v>42761</c:v>
                </c:pt>
                <c:pt idx="514">
                  <c:v>42762</c:v>
                </c:pt>
                <c:pt idx="515">
                  <c:v>42763</c:v>
                </c:pt>
                <c:pt idx="516">
                  <c:v>42764</c:v>
                </c:pt>
                <c:pt idx="517">
                  <c:v>42765</c:v>
                </c:pt>
                <c:pt idx="518">
                  <c:v>42766</c:v>
                </c:pt>
                <c:pt idx="519">
                  <c:v>42767</c:v>
                </c:pt>
                <c:pt idx="520">
                  <c:v>42768</c:v>
                </c:pt>
                <c:pt idx="521">
                  <c:v>42769</c:v>
                </c:pt>
                <c:pt idx="522">
                  <c:v>42770</c:v>
                </c:pt>
                <c:pt idx="523">
                  <c:v>42771</c:v>
                </c:pt>
                <c:pt idx="524">
                  <c:v>42772</c:v>
                </c:pt>
                <c:pt idx="525">
                  <c:v>42773</c:v>
                </c:pt>
                <c:pt idx="526">
                  <c:v>42774</c:v>
                </c:pt>
                <c:pt idx="527">
                  <c:v>42775</c:v>
                </c:pt>
                <c:pt idx="528">
                  <c:v>42776</c:v>
                </c:pt>
                <c:pt idx="529">
                  <c:v>42777</c:v>
                </c:pt>
                <c:pt idx="530">
                  <c:v>42778</c:v>
                </c:pt>
                <c:pt idx="531">
                  <c:v>42779</c:v>
                </c:pt>
                <c:pt idx="532">
                  <c:v>42780</c:v>
                </c:pt>
                <c:pt idx="533">
                  <c:v>42781</c:v>
                </c:pt>
                <c:pt idx="534">
                  <c:v>42782</c:v>
                </c:pt>
                <c:pt idx="535">
                  <c:v>42783</c:v>
                </c:pt>
                <c:pt idx="536">
                  <c:v>42784</c:v>
                </c:pt>
                <c:pt idx="537">
                  <c:v>42785</c:v>
                </c:pt>
                <c:pt idx="538">
                  <c:v>42786</c:v>
                </c:pt>
                <c:pt idx="539">
                  <c:v>42787</c:v>
                </c:pt>
                <c:pt idx="540">
                  <c:v>42788</c:v>
                </c:pt>
                <c:pt idx="541">
                  <c:v>42789</c:v>
                </c:pt>
                <c:pt idx="542">
                  <c:v>42790</c:v>
                </c:pt>
                <c:pt idx="543">
                  <c:v>42791</c:v>
                </c:pt>
                <c:pt idx="544">
                  <c:v>42792</c:v>
                </c:pt>
                <c:pt idx="545">
                  <c:v>42793</c:v>
                </c:pt>
                <c:pt idx="546">
                  <c:v>42794</c:v>
                </c:pt>
                <c:pt idx="547">
                  <c:v>42795</c:v>
                </c:pt>
                <c:pt idx="548">
                  <c:v>42796</c:v>
                </c:pt>
                <c:pt idx="549">
                  <c:v>42797</c:v>
                </c:pt>
                <c:pt idx="550">
                  <c:v>42798</c:v>
                </c:pt>
                <c:pt idx="551">
                  <c:v>42799</c:v>
                </c:pt>
                <c:pt idx="552">
                  <c:v>42800</c:v>
                </c:pt>
                <c:pt idx="553">
                  <c:v>42801</c:v>
                </c:pt>
                <c:pt idx="554">
                  <c:v>42802</c:v>
                </c:pt>
                <c:pt idx="555">
                  <c:v>42803</c:v>
                </c:pt>
                <c:pt idx="556">
                  <c:v>42804</c:v>
                </c:pt>
                <c:pt idx="557">
                  <c:v>42805</c:v>
                </c:pt>
                <c:pt idx="558">
                  <c:v>42806</c:v>
                </c:pt>
                <c:pt idx="559">
                  <c:v>42807</c:v>
                </c:pt>
                <c:pt idx="560">
                  <c:v>42808</c:v>
                </c:pt>
                <c:pt idx="561">
                  <c:v>42809</c:v>
                </c:pt>
                <c:pt idx="562">
                  <c:v>42810</c:v>
                </c:pt>
                <c:pt idx="563">
                  <c:v>42811</c:v>
                </c:pt>
                <c:pt idx="564">
                  <c:v>42812</c:v>
                </c:pt>
                <c:pt idx="565">
                  <c:v>42813</c:v>
                </c:pt>
                <c:pt idx="566">
                  <c:v>42814</c:v>
                </c:pt>
                <c:pt idx="567">
                  <c:v>42815</c:v>
                </c:pt>
                <c:pt idx="568">
                  <c:v>42816</c:v>
                </c:pt>
                <c:pt idx="569">
                  <c:v>42817</c:v>
                </c:pt>
                <c:pt idx="570">
                  <c:v>42818</c:v>
                </c:pt>
                <c:pt idx="571">
                  <c:v>42819</c:v>
                </c:pt>
                <c:pt idx="572">
                  <c:v>42820</c:v>
                </c:pt>
                <c:pt idx="573">
                  <c:v>42821</c:v>
                </c:pt>
                <c:pt idx="574">
                  <c:v>42822</c:v>
                </c:pt>
                <c:pt idx="575">
                  <c:v>42823</c:v>
                </c:pt>
                <c:pt idx="576">
                  <c:v>42824</c:v>
                </c:pt>
                <c:pt idx="577">
                  <c:v>42825</c:v>
                </c:pt>
                <c:pt idx="578">
                  <c:v>42826</c:v>
                </c:pt>
                <c:pt idx="579">
                  <c:v>42827</c:v>
                </c:pt>
                <c:pt idx="580">
                  <c:v>42828</c:v>
                </c:pt>
                <c:pt idx="581">
                  <c:v>42829</c:v>
                </c:pt>
                <c:pt idx="582">
                  <c:v>42830</c:v>
                </c:pt>
                <c:pt idx="583">
                  <c:v>42831</c:v>
                </c:pt>
                <c:pt idx="584">
                  <c:v>42832</c:v>
                </c:pt>
                <c:pt idx="585">
                  <c:v>42833</c:v>
                </c:pt>
                <c:pt idx="586">
                  <c:v>42834</c:v>
                </c:pt>
                <c:pt idx="587">
                  <c:v>42835</c:v>
                </c:pt>
                <c:pt idx="588">
                  <c:v>42836</c:v>
                </c:pt>
                <c:pt idx="589">
                  <c:v>42837</c:v>
                </c:pt>
                <c:pt idx="590">
                  <c:v>42838</c:v>
                </c:pt>
                <c:pt idx="591">
                  <c:v>42839</c:v>
                </c:pt>
                <c:pt idx="592">
                  <c:v>42840</c:v>
                </c:pt>
                <c:pt idx="593">
                  <c:v>42841</c:v>
                </c:pt>
                <c:pt idx="594">
                  <c:v>42842</c:v>
                </c:pt>
                <c:pt idx="595">
                  <c:v>42843</c:v>
                </c:pt>
                <c:pt idx="596">
                  <c:v>42844</c:v>
                </c:pt>
                <c:pt idx="597">
                  <c:v>42845</c:v>
                </c:pt>
                <c:pt idx="598">
                  <c:v>42846</c:v>
                </c:pt>
                <c:pt idx="599">
                  <c:v>42847</c:v>
                </c:pt>
                <c:pt idx="600">
                  <c:v>42848</c:v>
                </c:pt>
                <c:pt idx="601">
                  <c:v>42849</c:v>
                </c:pt>
                <c:pt idx="602">
                  <c:v>42850</c:v>
                </c:pt>
                <c:pt idx="603">
                  <c:v>42851</c:v>
                </c:pt>
                <c:pt idx="604">
                  <c:v>42852</c:v>
                </c:pt>
                <c:pt idx="605">
                  <c:v>42853</c:v>
                </c:pt>
                <c:pt idx="606">
                  <c:v>42854</c:v>
                </c:pt>
                <c:pt idx="607">
                  <c:v>42855</c:v>
                </c:pt>
                <c:pt idx="608">
                  <c:v>42856</c:v>
                </c:pt>
                <c:pt idx="609">
                  <c:v>42857</c:v>
                </c:pt>
                <c:pt idx="610">
                  <c:v>42858</c:v>
                </c:pt>
                <c:pt idx="611">
                  <c:v>42859</c:v>
                </c:pt>
                <c:pt idx="612">
                  <c:v>42860</c:v>
                </c:pt>
                <c:pt idx="613">
                  <c:v>42861</c:v>
                </c:pt>
                <c:pt idx="614">
                  <c:v>42862</c:v>
                </c:pt>
                <c:pt idx="615">
                  <c:v>42863</c:v>
                </c:pt>
                <c:pt idx="616">
                  <c:v>42864</c:v>
                </c:pt>
                <c:pt idx="617">
                  <c:v>42865</c:v>
                </c:pt>
                <c:pt idx="618">
                  <c:v>42866</c:v>
                </c:pt>
                <c:pt idx="619">
                  <c:v>42867</c:v>
                </c:pt>
                <c:pt idx="620">
                  <c:v>42868</c:v>
                </c:pt>
                <c:pt idx="621">
                  <c:v>42869</c:v>
                </c:pt>
                <c:pt idx="622">
                  <c:v>42870</c:v>
                </c:pt>
                <c:pt idx="623">
                  <c:v>42871</c:v>
                </c:pt>
                <c:pt idx="624">
                  <c:v>42872</c:v>
                </c:pt>
                <c:pt idx="625">
                  <c:v>42873</c:v>
                </c:pt>
                <c:pt idx="626">
                  <c:v>42874</c:v>
                </c:pt>
                <c:pt idx="627">
                  <c:v>42875</c:v>
                </c:pt>
                <c:pt idx="628">
                  <c:v>42876</c:v>
                </c:pt>
                <c:pt idx="629">
                  <c:v>42877</c:v>
                </c:pt>
                <c:pt idx="630">
                  <c:v>42878</c:v>
                </c:pt>
                <c:pt idx="631">
                  <c:v>42879</c:v>
                </c:pt>
                <c:pt idx="632">
                  <c:v>42880</c:v>
                </c:pt>
                <c:pt idx="633">
                  <c:v>42881</c:v>
                </c:pt>
                <c:pt idx="634">
                  <c:v>42882</c:v>
                </c:pt>
                <c:pt idx="635">
                  <c:v>42883</c:v>
                </c:pt>
                <c:pt idx="636">
                  <c:v>42884</c:v>
                </c:pt>
                <c:pt idx="637">
                  <c:v>42885</c:v>
                </c:pt>
                <c:pt idx="638">
                  <c:v>42886</c:v>
                </c:pt>
                <c:pt idx="639">
                  <c:v>42887</c:v>
                </c:pt>
                <c:pt idx="640">
                  <c:v>42888</c:v>
                </c:pt>
                <c:pt idx="641">
                  <c:v>42889</c:v>
                </c:pt>
                <c:pt idx="642">
                  <c:v>42890</c:v>
                </c:pt>
                <c:pt idx="643">
                  <c:v>42891</c:v>
                </c:pt>
                <c:pt idx="644">
                  <c:v>42892</c:v>
                </c:pt>
                <c:pt idx="645">
                  <c:v>42893</c:v>
                </c:pt>
                <c:pt idx="646">
                  <c:v>42894</c:v>
                </c:pt>
                <c:pt idx="647">
                  <c:v>42895</c:v>
                </c:pt>
                <c:pt idx="648">
                  <c:v>42896</c:v>
                </c:pt>
                <c:pt idx="649">
                  <c:v>42897</c:v>
                </c:pt>
                <c:pt idx="650">
                  <c:v>42898</c:v>
                </c:pt>
                <c:pt idx="651">
                  <c:v>42899</c:v>
                </c:pt>
                <c:pt idx="652">
                  <c:v>42900</c:v>
                </c:pt>
                <c:pt idx="653">
                  <c:v>42901</c:v>
                </c:pt>
                <c:pt idx="654">
                  <c:v>42902</c:v>
                </c:pt>
                <c:pt idx="655">
                  <c:v>42903</c:v>
                </c:pt>
                <c:pt idx="656">
                  <c:v>42904</c:v>
                </c:pt>
                <c:pt idx="657">
                  <c:v>42905</c:v>
                </c:pt>
                <c:pt idx="658">
                  <c:v>42906</c:v>
                </c:pt>
                <c:pt idx="659">
                  <c:v>42907</c:v>
                </c:pt>
                <c:pt idx="660">
                  <c:v>42908</c:v>
                </c:pt>
                <c:pt idx="661">
                  <c:v>42909</c:v>
                </c:pt>
                <c:pt idx="662">
                  <c:v>42910</c:v>
                </c:pt>
                <c:pt idx="663">
                  <c:v>42911</c:v>
                </c:pt>
                <c:pt idx="664">
                  <c:v>42912</c:v>
                </c:pt>
                <c:pt idx="665">
                  <c:v>42913</c:v>
                </c:pt>
                <c:pt idx="666">
                  <c:v>42914</c:v>
                </c:pt>
                <c:pt idx="667">
                  <c:v>42915</c:v>
                </c:pt>
                <c:pt idx="668">
                  <c:v>42916</c:v>
                </c:pt>
                <c:pt idx="669">
                  <c:v>42917</c:v>
                </c:pt>
                <c:pt idx="670">
                  <c:v>42918</c:v>
                </c:pt>
                <c:pt idx="671">
                  <c:v>42919</c:v>
                </c:pt>
                <c:pt idx="672">
                  <c:v>42920</c:v>
                </c:pt>
                <c:pt idx="673">
                  <c:v>42921</c:v>
                </c:pt>
                <c:pt idx="674">
                  <c:v>42922</c:v>
                </c:pt>
                <c:pt idx="675">
                  <c:v>42923</c:v>
                </c:pt>
                <c:pt idx="676">
                  <c:v>42924</c:v>
                </c:pt>
                <c:pt idx="677">
                  <c:v>42925</c:v>
                </c:pt>
                <c:pt idx="678">
                  <c:v>42926</c:v>
                </c:pt>
                <c:pt idx="679">
                  <c:v>42927</c:v>
                </c:pt>
                <c:pt idx="680">
                  <c:v>42928</c:v>
                </c:pt>
                <c:pt idx="681">
                  <c:v>42929</c:v>
                </c:pt>
                <c:pt idx="682">
                  <c:v>42930</c:v>
                </c:pt>
                <c:pt idx="683">
                  <c:v>42931</c:v>
                </c:pt>
                <c:pt idx="684">
                  <c:v>42932</c:v>
                </c:pt>
                <c:pt idx="685">
                  <c:v>42933</c:v>
                </c:pt>
                <c:pt idx="686">
                  <c:v>42934</c:v>
                </c:pt>
                <c:pt idx="687">
                  <c:v>42935</c:v>
                </c:pt>
                <c:pt idx="688">
                  <c:v>42936</c:v>
                </c:pt>
                <c:pt idx="689">
                  <c:v>42937</c:v>
                </c:pt>
                <c:pt idx="690">
                  <c:v>42938</c:v>
                </c:pt>
                <c:pt idx="691">
                  <c:v>42939</c:v>
                </c:pt>
                <c:pt idx="692">
                  <c:v>42940</c:v>
                </c:pt>
                <c:pt idx="693">
                  <c:v>42941</c:v>
                </c:pt>
                <c:pt idx="694">
                  <c:v>42942</c:v>
                </c:pt>
                <c:pt idx="695">
                  <c:v>42943</c:v>
                </c:pt>
                <c:pt idx="696">
                  <c:v>42944</c:v>
                </c:pt>
                <c:pt idx="697">
                  <c:v>42945</c:v>
                </c:pt>
                <c:pt idx="698">
                  <c:v>42946</c:v>
                </c:pt>
                <c:pt idx="699">
                  <c:v>42947</c:v>
                </c:pt>
                <c:pt idx="700">
                  <c:v>42948</c:v>
                </c:pt>
                <c:pt idx="701">
                  <c:v>42949</c:v>
                </c:pt>
                <c:pt idx="702">
                  <c:v>42950</c:v>
                </c:pt>
                <c:pt idx="703">
                  <c:v>42951</c:v>
                </c:pt>
                <c:pt idx="704">
                  <c:v>42952</c:v>
                </c:pt>
                <c:pt idx="705">
                  <c:v>42953</c:v>
                </c:pt>
                <c:pt idx="706">
                  <c:v>42954</c:v>
                </c:pt>
                <c:pt idx="707">
                  <c:v>42955</c:v>
                </c:pt>
                <c:pt idx="708">
                  <c:v>42956</c:v>
                </c:pt>
                <c:pt idx="709">
                  <c:v>42957</c:v>
                </c:pt>
                <c:pt idx="710">
                  <c:v>42958</c:v>
                </c:pt>
                <c:pt idx="711">
                  <c:v>42959</c:v>
                </c:pt>
                <c:pt idx="712">
                  <c:v>42960</c:v>
                </c:pt>
                <c:pt idx="713">
                  <c:v>42961</c:v>
                </c:pt>
                <c:pt idx="714">
                  <c:v>42962</c:v>
                </c:pt>
                <c:pt idx="715">
                  <c:v>42963</c:v>
                </c:pt>
                <c:pt idx="716">
                  <c:v>42964</c:v>
                </c:pt>
                <c:pt idx="717">
                  <c:v>42965</c:v>
                </c:pt>
                <c:pt idx="718">
                  <c:v>42966</c:v>
                </c:pt>
                <c:pt idx="719">
                  <c:v>42967</c:v>
                </c:pt>
                <c:pt idx="720">
                  <c:v>42968</c:v>
                </c:pt>
                <c:pt idx="721">
                  <c:v>42969</c:v>
                </c:pt>
                <c:pt idx="722">
                  <c:v>42970</c:v>
                </c:pt>
                <c:pt idx="723">
                  <c:v>42971</c:v>
                </c:pt>
                <c:pt idx="724">
                  <c:v>42972</c:v>
                </c:pt>
                <c:pt idx="725">
                  <c:v>42973</c:v>
                </c:pt>
                <c:pt idx="726">
                  <c:v>42974</c:v>
                </c:pt>
                <c:pt idx="727">
                  <c:v>42975</c:v>
                </c:pt>
                <c:pt idx="728">
                  <c:v>42976</c:v>
                </c:pt>
                <c:pt idx="729">
                  <c:v>42977</c:v>
                </c:pt>
                <c:pt idx="730">
                  <c:v>42978</c:v>
                </c:pt>
                <c:pt idx="731">
                  <c:v>42979</c:v>
                </c:pt>
                <c:pt idx="732">
                  <c:v>42980</c:v>
                </c:pt>
                <c:pt idx="733">
                  <c:v>42981</c:v>
                </c:pt>
                <c:pt idx="734">
                  <c:v>42982</c:v>
                </c:pt>
                <c:pt idx="735">
                  <c:v>42983</c:v>
                </c:pt>
                <c:pt idx="736">
                  <c:v>42984</c:v>
                </c:pt>
                <c:pt idx="737">
                  <c:v>42985</c:v>
                </c:pt>
                <c:pt idx="738">
                  <c:v>42986</c:v>
                </c:pt>
                <c:pt idx="739">
                  <c:v>42987</c:v>
                </c:pt>
                <c:pt idx="740">
                  <c:v>42988</c:v>
                </c:pt>
              </c:numCache>
            </c:numRef>
          </c:cat>
          <c:val>
            <c:numRef>
              <c:f>Sheet1!$B$2:$B$742</c:f>
              <c:numCache>
                <c:formatCode>General</c:formatCode>
                <c:ptCount val="7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1</c:v>
                </c:pt>
                <c:pt idx="236">
                  <c:v>2</c:v>
                </c:pt>
                <c:pt idx="237">
                  <c:v>2</c:v>
                </c:pt>
                <c:pt idx="238">
                  <c:v>13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2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1</c:v>
                </c:pt>
                <c:pt idx="279">
                  <c:v>2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3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0</c:v>
                </c:pt>
                <c:pt idx="308">
                  <c:v>1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1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3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2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1</c:v>
                </c:pt>
                <c:pt idx="346">
                  <c:v>0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1</c:v>
                </c:pt>
                <c:pt idx="352">
                  <c:v>1</c:v>
                </c:pt>
                <c:pt idx="353">
                  <c:v>0</c:v>
                </c:pt>
                <c:pt idx="354">
                  <c:v>0</c:v>
                </c:pt>
                <c:pt idx="355">
                  <c:v>1</c:v>
                </c:pt>
                <c:pt idx="356">
                  <c:v>0</c:v>
                </c:pt>
                <c:pt idx="357">
                  <c:v>5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1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1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2</c:v>
                </c:pt>
                <c:pt idx="377">
                  <c:v>0</c:v>
                </c:pt>
                <c:pt idx="378">
                  <c:v>0</c:v>
                </c:pt>
                <c:pt idx="379">
                  <c:v>1</c:v>
                </c:pt>
                <c:pt idx="380">
                  <c:v>0</c:v>
                </c:pt>
                <c:pt idx="381">
                  <c:v>2</c:v>
                </c:pt>
                <c:pt idx="382">
                  <c:v>0</c:v>
                </c:pt>
                <c:pt idx="383">
                  <c:v>2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1</c:v>
                </c:pt>
                <c:pt idx="390">
                  <c:v>1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2</c:v>
                </c:pt>
                <c:pt idx="404">
                  <c:v>0</c:v>
                </c:pt>
                <c:pt idx="405">
                  <c:v>0</c:v>
                </c:pt>
                <c:pt idx="406">
                  <c:v>1</c:v>
                </c:pt>
                <c:pt idx="407">
                  <c:v>0</c:v>
                </c:pt>
                <c:pt idx="408">
                  <c:v>1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1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1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2</c:v>
                </c:pt>
                <c:pt idx="428">
                  <c:v>1</c:v>
                </c:pt>
                <c:pt idx="429">
                  <c:v>1</c:v>
                </c:pt>
                <c:pt idx="430">
                  <c:v>2</c:v>
                </c:pt>
                <c:pt idx="431">
                  <c:v>0</c:v>
                </c:pt>
                <c:pt idx="432">
                  <c:v>0</c:v>
                </c:pt>
                <c:pt idx="433">
                  <c:v>2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2</c:v>
                </c:pt>
                <c:pt idx="438">
                  <c:v>1</c:v>
                </c:pt>
                <c:pt idx="439">
                  <c:v>1</c:v>
                </c:pt>
                <c:pt idx="440">
                  <c:v>2</c:v>
                </c:pt>
                <c:pt idx="441">
                  <c:v>3</c:v>
                </c:pt>
                <c:pt idx="442">
                  <c:v>2</c:v>
                </c:pt>
                <c:pt idx="443">
                  <c:v>1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1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1</c:v>
                </c:pt>
                <c:pt idx="463">
                  <c:v>0</c:v>
                </c:pt>
                <c:pt idx="464">
                  <c:v>2</c:v>
                </c:pt>
                <c:pt idx="465">
                  <c:v>0</c:v>
                </c:pt>
                <c:pt idx="466">
                  <c:v>2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1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1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1</c:v>
                </c:pt>
                <c:pt idx="509">
                  <c:v>0</c:v>
                </c:pt>
                <c:pt idx="510">
                  <c:v>2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1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1</c:v>
                </c:pt>
                <c:pt idx="531">
                  <c:v>2</c:v>
                </c:pt>
                <c:pt idx="532">
                  <c:v>0</c:v>
                </c:pt>
                <c:pt idx="533">
                  <c:v>1</c:v>
                </c:pt>
                <c:pt idx="534">
                  <c:v>0</c:v>
                </c:pt>
                <c:pt idx="535">
                  <c:v>0</c:v>
                </c:pt>
                <c:pt idx="536">
                  <c:v>2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1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1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1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4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1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2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1</c:v>
                </c:pt>
                <c:pt idx="596">
                  <c:v>0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2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2</c:v>
                </c:pt>
                <c:pt idx="611">
                  <c:v>0</c:v>
                </c:pt>
                <c:pt idx="612">
                  <c:v>0</c:v>
                </c:pt>
                <c:pt idx="613">
                  <c:v>1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1</c:v>
                </c:pt>
                <c:pt idx="623">
                  <c:v>1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2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2</c:v>
                </c:pt>
                <c:pt idx="652">
                  <c:v>1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1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1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1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1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1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1</c:v>
                </c:pt>
                <c:pt idx="705">
                  <c:v>0</c:v>
                </c:pt>
                <c:pt idx="706">
                  <c:v>1</c:v>
                </c:pt>
                <c:pt idx="707">
                  <c:v>0</c:v>
                </c:pt>
                <c:pt idx="708">
                  <c:v>1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1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2</c:v>
                </c:pt>
                <c:pt idx="721">
                  <c:v>2</c:v>
                </c:pt>
                <c:pt idx="722">
                  <c:v>5</c:v>
                </c:pt>
                <c:pt idx="723">
                  <c:v>2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1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E9-4AFA-884E-69EDCE89D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96528"/>
        <c:axId val="232395544"/>
      </c:lineChart>
      <c:dateAx>
        <c:axId val="23239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95544"/>
        <c:crosses val="autoZero"/>
        <c:auto val="1"/>
        <c:lblOffset val="100"/>
        <c:baseTimeUnit val="days"/>
      </c:dateAx>
      <c:valAx>
        <c:axId val="23239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9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01597-99D2-4491-99CE-0E08645F16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Posts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4C3F10-422E-4ED3-8D0A-AF3B1223C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46577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47F7-5EBF-4ABE-B5B9-95277FE13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4E50CB-1EF3-4DF4-872C-E1D7CFB435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9904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AEF17-4DE5-40F2-B2BB-AA5A11477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09/01/2015 - 09/10/2017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17C7C-395A-4CE9-8C3A-0D8C7C90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214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Own Posts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2017-09-11T11:31:39Z</dcterms:created>
  <dcterms:modified xsi:type="dcterms:W3CDTF">2017-09-11T11:31:43Z</dcterms:modified>
</cp:coreProperties>
</file>