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  <p:sldId id="276" r:id="rId17"/>
    <p:sldId id="277" r:id="rId18"/>
    <p:sldId id="278" r:id="rId19"/>
    <p:sldId id="280" r:id="rId20"/>
    <p:sldId id="281" r:id="rId21"/>
    <p:sldId id="282" r:id="rId22"/>
    <p:sldId id="284" r:id="rId23"/>
    <p:sldId id="285" r:id="rId24"/>
    <p:sldId id="286" r:id="rId25"/>
    <p:sldId id="288" r:id="rId26"/>
    <p:sldId id="289" r:id="rId27"/>
    <p:sldId id="290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20110797</c:v>
                </c:pt>
                <c:pt idx="1">
                  <c:v>20111669</c:v>
                </c:pt>
                <c:pt idx="2">
                  <c:v>20112333</c:v>
                </c:pt>
                <c:pt idx="3">
                  <c:v>20113229</c:v>
                </c:pt>
                <c:pt idx="4">
                  <c:v>20114033</c:v>
                </c:pt>
                <c:pt idx="5">
                  <c:v>20114468</c:v>
                </c:pt>
                <c:pt idx="6">
                  <c:v>20115172</c:v>
                </c:pt>
                <c:pt idx="7">
                  <c:v>20115895</c:v>
                </c:pt>
                <c:pt idx="8">
                  <c:v>20115874</c:v>
                </c:pt>
                <c:pt idx="9">
                  <c:v>20116584</c:v>
                </c:pt>
                <c:pt idx="10">
                  <c:v>20117208</c:v>
                </c:pt>
                <c:pt idx="11">
                  <c:v>20118095</c:v>
                </c:pt>
                <c:pt idx="12">
                  <c:v>20119343</c:v>
                </c:pt>
                <c:pt idx="13">
                  <c:v>20120123</c:v>
                </c:pt>
                <c:pt idx="14">
                  <c:v>20121112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19-40B1-8281-A7A13CCD71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57715849</c:v>
                </c:pt>
                <c:pt idx="1">
                  <c:v>57715756</c:v>
                </c:pt>
                <c:pt idx="2">
                  <c:v>57659920</c:v>
                </c:pt>
                <c:pt idx="3">
                  <c:v>57682016</c:v>
                </c:pt>
                <c:pt idx="4">
                  <c:v>57640238</c:v>
                </c:pt>
                <c:pt idx="5">
                  <c:v>57637621</c:v>
                </c:pt>
                <c:pt idx="6">
                  <c:v>57599361</c:v>
                </c:pt>
                <c:pt idx="7">
                  <c:v>57534765</c:v>
                </c:pt>
                <c:pt idx="8">
                  <c:v>57467747</c:v>
                </c:pt>
                <c:pt idx="9">
                  <c:v>57416551</c:v>
                </c:pt>
                <c:pt idx="10">
                  <c:v>57379481</c:v>
                </c:pt>
                <c:pt idx="11">
                  <c:v>57323562</c:v>
                </c:pt>
                <c:pt idx="12">
                  <c:v>57284971</c:v>
                </c:pt>
                <c:pt idx="13">
                  <c:v>57240974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19-40B1-8281-A7A13CCD71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16013</c:v>
                </c:pt>
                <c:pt idx="1">
                  <c:v>16012</c:v>
                </c:pt>
                <c:pt idx="2">
                  <c:v>16012</c:v>
                </c:pt>
                <c:pt idx="3">
                  <c:v>16017</c:v>
                </c:pt>
                <c:pt idx="4">
                  <c:v>16019</c:v>
                </c:pt>
                <c:pt idx="5">
                  <c:v>16019</c:v>
                </c:pt>
                <c:pt idx="6">
                  <c:v>16017</c:v>
                </c:pt>
                <c:pt idx="7">
                  <c:v>16018</c:v>
                </c:pt>
                <c:pt idx="8">
                  <c:v>16019</c:v>
                </c:pt>
                <c:pt idx="9">
                  <c:v>16017</c:v>
                </c:pt>
                <c:pt idx="10">
                  <c:v>16019</c:v>
                </c:pt>
                <c:pt idx="11">
                  <c:v>16019</c:v>
                </c:pt>
                <c:pt idx="12">
                  <c:v>16019</c:v>
                </c:pt>
                <c:pt idx="13">
                  <c:v>16023</c:v>
                </c:pt>
                <c:pt idx="14">
                  <c:v>16024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19-40B1-8281-A7A13CCD71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Porsche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11337728</c:v>
                </c:pt>
                <c:pt idx="1">
                  <c:v>11338528</c:v>
                </c:pt>
                <c:pt idx="2">
                  <c:v>11338864</c:v>
                </c:pt>
                <c:pt idx="3">
                  <c:v>11339227</c:v>
                </c:pt>
                <c:pt idx="4">
                  <c:v>11340082</c:v>
                </c:pt>
                <c:pt idx="5">
                  <c:v>11340958</c:v>
                </c:pt>
                <c:pt idx="6">
                  <c:v>11343541</c:v>
                </c:pt>
                <c:pt idx="7">
                  <c:v>11346209</c:v>
                </c:pt>
                <c:pt idx="8">
                  <c:v>11347257</c:v>
                </c:pt>
                <c:pt idx="9">
                  <c:v>11348072</c:v>
                </c:pt>
                <c:pt idx="10">
                  <c:v>11348955</c:v>
                </c:pt>
                <c:pt idx="11">
                  <c:v>11349987</c:v>
                </c:pt>
                <c:pt idx="12">
                  <c:v>11351127</c:v>
                </c:pt>
                <c:pt idx="13">
                  <c:v>11352018</c:v>
                </c:pt>
                <c:pt idx="14">
                  <c:v>11352944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19-40B1-8281-A7A13CCD71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20804736</c:v>
                </c:pt>
                <c:pt idx="1">
                  <c:v>20810390</c:v>
                </c:pt>
                <c:pt idx="2">
                  <c:v>20813877</c:v>
                </c:pt>
                <c:pt idx="3">
                  <c:v>20816714</c:v>
                </c:pt>
                <c:pt idx="4">
                  <c:v>20819271</c:v>
                </c:pt>
                <c:pt idx="5">
                  <c:v>20820341</c:v>
                </c:pt>
                <c:pt idx="6">
                  <c:v>20821723</c:v>
                </c:pt>
                <c:pt idx="7">
                  <c:v>20822662</c:v>
                </c:pt>
                <c:pt idx="8">
                  <c:v>20823791</c:v>
                </c:pt>
                <c:pt idx="9">
                  <c:v>20825296</c:v>
                </c:pt>
                <c:pt idx="10">
                  <c:v>20826612</c:v>
                </c:pt>
                <c:pt idx="11">
                  <c:v>20827985</c:v>
                </c:pt>
                <c:pt idx="12">
                  <c:v>20829617</c:v>
                </c:pt>
                <c:pt idx="13">
                  <c:v>20830219</c:v>
                </c:pt>
                <c:pt idx="14">
                  <c:v>20831818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B19-40B1-8281-A7A13CCD71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Ferrari APDX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16586705</c:v>
                </c:pt>
                <c:pt idx="1">
                  <c:v>16588647</c:v>
                </c:pt>
                <c:pt idx="2">
                  <c:v>16589264</c:v>
                </c:pt>
                <c:pt idx="3">
                  <c:v>16589439</c:v>
                </c:pt>
                <c:pt idx="4">
                  <c:v>16589659</c:v>
                </c:pt>
                <c:pt idx="5">
                  <c:v>16589413</c:v>
                </c:pt>
                <c:pt idx="6">
                  <c:v>16589626</c:v>
                </c:pt>
                <c:pt idx="7">
                  <c:v>16589885</c:v>
                </c:pt>
                <c:pt idx="8">
                  <c:v>16590115</c:v>
                </c:pt>
                <c:pt idx="9">
                  <c:v>16590359</c:v>
                </c:pt>
                <c:pt idx="10">
                  <c:v>16590958</c:v>
                </c:pt>
                <c:pt idx="11">
                  <c:v>16591455</c:v>
                </c:pt>
                <c:pt idx="12">
                  <c:v>16592247</c:v>
                </c:pt>
                <c:pt idx="13">
                  <c:v>16592465</c:v>
                </c:pt>
                <c:pt idx="14">
                  <c:v>16592839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B19-40B1-8281-A7A13CCD716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4564398</c:v>
                </c:pt>
                <c:pt idx="1">
                  <c:v>4565729</c:v>
                </c:pt>
                <c:pt idx="2">
                  <c:v>4566973</c:v>
                </c:pt>
                <c:pt idx="3">
                  <c:v>4568194</c:v>
                </c:pt>
                <c:pt idx="4">
                  <c:v>4569509</c:v>
                </c:pt>
                <c:pt idx="5">
                  <c:v>4570988</c:v>
                </c:pt>
                <c:pt idx="6">
                  <c:v>4572380</c:v>
                </c:pt>
                <c:pt idx="7">
                  <c:v>4573704</c:v>
                </c:pt>
                <c:pt idx="8">
                  <c:v>4574974</c:v>
                </c:pt>
                <c:pt idx="9">
                  <c:v>4576328</c:v>
                </c:pt>
                <c:pt idx="10">
                  <c:v>4577122</c:v>
                </c:pt>
                <c:pt idx="11">
                  <c:v>4577842</c:v>
                </c:pt>
                <c:pt idx="12">
                  <c:v>4578731</c:v>
                </c:pt>
                <c:pt idx="13">
                  <c:v>4579639</c:v>
                </c:pt>
                <c:pt idx="14">
                  <c:v>4580483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B19-40B1-8281-A7A13CCD716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B19-40B1-8281-A7A13CCD716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124147</c:v>
                </c:pt>
                <c:pt idx="1">
                  <c:v>124157</c:v>
                </c:pt>
                <c:pt idx="2">
                  <c:v>124204</c:v>
                </c:pt>
                <c:pt idx="3">
                  <c:v>124218</c:v>
                </c:pt>
                <c:pt idx="4">
                  <c:v>124232</c:v>
                </c:pt>
                <c:pt idx="5">
                  <c:v>124270</c:v>
                </c:pt>
                <c:pt idx="6">
                  <c:v>124282</c:v>
                </c:pt>
                <c:pt idx="7">
                  <c:v>124293</c:v>
                </c:pt>
                <c:pt idx="8">
                  <c:v>124300</c:v>
                </c:pt>
                <c:pt idx="9">
                  <c:v>124315</c:v>
                </c:pt>
                <c:pt idx="10">
                  <c:v>124345</c:v>
                </c:pt>
                <c:pt idx="11">
                  <c:v>124379</c:v>
                </c:pt>
                <c:pt idx="12">
                  <c:v>124409</c:v>
                </c:pt>
                <c:pt idx="13">
                  <c:v>124426</c:v>
                </c:pt>
                <c:pt idx="14">
                  <c:v>124454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B19-40B1-8281-A7A13CCD716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833358</c:v>
                </c:pt>
                <c:pt idx="1">
                  <c:v>833423</c:v>
                </c:pt>
                <c:pt idx="2">
                  <c:v>833496</c:v>
                </c:pt>
                <c:pt idx="3">
                  <c:v>833534</c:v>
                </c:pt>
                <c:pt idx="4">
                  <c:v>833593</c:v>
                </c:pt>
                <c:pt idx="5">
                  <c:v>833605</c:v>
                </c:pt>
                <c:pt idx="6">
                  <c:v>833668</c:v>
                </c:pt>
                <c:pt idx="7">
                  <c:v>833747</c:v>
                </c:pt>
                <c:pt idx="8">
                  <c:v>833870</c:v>
                </c:pt>
                <c:pt idx="9">
                  <c:v>833930</c:v>
                </c:pt>
                <c:pt idx="10">
                  <c:v>833984</c:v>
                </c:pt>
                <c:pt idx="11">
                  <c:v>834030</c:v>
                </c:pt>
                <c:pt idx="12">
                  <c:v>834051</c:v>
                </c:pt>
                <c:pt idx="13">
                  <c:v>834103</c:v>
                </c:pt>
                <c:pt idx="14">
                  <c:v>834161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B19-40B1-8281-A7A13CCD716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3986972</c:v>
                </c:pt>
                <c:pt idx="1">
                  <c:v>3987314</c:v>
                </c:pt>
                <c:pt idx="2">
                  <c:v>3989445</c:v>
                </c:pt>
                <c:pt idx="3">
                  <c:v>3991051</c:v>
                </c:pt>
                <c:pt idx="4">
                  <c:v>3992107</c:v>
                </c:pt>
                <c:pt idx="5">
                  <c:v>3993189</c:v>
                </c:pt>
                <c:pt idx="6">
                  <c:v>3994860</c:v>
                </c:pt>
                <c:pt idx="7">
                  <c:v>3995972</c:v>
                </c:pt>
                <c:pt idx="8">
                  <c:v>3996841</c:v>
                </c:pt>
                <c:pt idx="9">
                  <c:v>3997020</c:v>
                </c:pt>
                <c:pt idx="10">
                  <c:v>3997166</c:v>
                </c:pt>
                <c:pt idx="11">
                  <c:v>3997356</c:v>
                </c:pt>
                <c:pt idx="12">
                  <c:v>3997629</c:v>
                </c:pt>
                <c:pt idx="13">
                  <c:v>3997731</c:v>
                </c:pt>
                <c:pt idx="14">
                  <c:v>3998057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B19-40B1-8281-A7A13CCD716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Elton John app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6565712</c:v>
                </c:pt>
                <c:pt idx="1">
                  <c:v>6565316</c:v>
                </c:pt>
                <c:pt idx="2">
                  <c:v>6564904</c:v>
                </c:pt>
                <c:pt idx="3">
                  <c:v>6564648</c:v>
                </c:pt>
                <c:pt idx="4">
                  <c:v>6564425</c:v>
                </c:pt>
                <c:pt idx="5">
                  <c:v>6564111</c:v>
                </c:pt>
                <c:pt idx="6">
                  <c:v>6563801</c:v>
                </c:pt>
                <c:pt idx="7">
                  <c:v>6563523</c:v>
                </c:pt>
                <c:pt idx="8">
                  <c:v>6563386</c:v>
                </c:pt>
                <c:pt idx="9">
                  <c:v>6563471</c:v>
                </c:pt>
                <c:pt idx="10">
                  <c:v>6563571</c:v>
                </c:pt>
                <c:pt idx="11">
                  <c:v>6563299</c:v>
                </c:pt>
                <c:pt idx="12">
                  <c:v>6562995</c:v>
                </c:pt>
                <c:pt idx="13">
                  <c:v>6562701</c:v>
                </c:pt>
                <c:pt idx="14">
                  <c:v>6562470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B19-40B1-8281-A7A13CCD716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Aston Martin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6895760</c:v>
                </c:pt>
                <c:pt idx="1">
                  <c:v>6896040</c:v>
                </c:pt>
                <c:pt idx="2">
                  <c:v>6896041</c:v>
                </c:pt>
                <c:pt idx="3">
                  <c:v>6896092</c:v>
                </c:pt>
                <c:pt idx="4">
                  <c:v>6896217</c:v>
                </c:pt>
                <c:pt idx="5">
                  <c:v>6896210</c:v>
                </c:pt>
                <c:pt idx="6">
                  <c:v>6896248</c:v>
                </c:pt>
                <c:pt idx="7">
                  <c:v>6896396</c:v>
                </c:pt>
                <c:pt idx="8">
                  <c:v>6896569</c:v>
                </c:pt>
                <c:pt idx="9">
                  <c:v>6896687</c:v>
                </c:pt>
                <c:pt idx="10">
                  <c:v>6896918</c:v>
                </c:pt>
                <c:pt idx="11">
                  <c:v>6897041</c:v>
                </c:pt>
                <c:pt idx="12">
                  <c:v>6897300</c:v>
                </c:pt>
                <c:pt idx="13">
                  <c:v>6897478</c:v>
                </c:pt>
                <c:pt idx="14">
                  <c:v>6897617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B19-40B1-8281-A7A13CCD716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351503</c:v>
                </c:pt>
                <c:pt idx="1">
                  <c:v>351515</c:v>
                </c:pt>
                <c:pt idx="2">
                  <c:v>351521</c:v>
                </c:pt>
                <c:pt idx="3">
                  <c:v>351552</c:v>
                </c:pt>
                <c:pt idx="4">
                  <c:v>351588</c:v>
                </c:pt>
                <c:pt idx="5">
                  <c:v>351632</c:v>
                </c:pt>
                <c:pt idx="6">
                  <c:v>351706</c:v>
                </c:pt>
                <c:pt idx="7">
                  <c:v>351743</c:v>
                </c:pt>
                <c:pt idx="8">
                  <c:v>351781</c:v>
                </c:pt>
                <c:pt idx="9">
                  <c:v>351794</c:v>
                </c:pt>
                <c:pt idx="10">
                  <c:v>351817</c:v>
                </c:pt>
                <c:pt idx="11">
                  <c:v>351820</c:v>
                </c:pt>
                <c:pt idx="12">
                  <c:v>351815</c:v>
                </c:pt>
                <c:pt idx="13">
                  <c:v>351805</c:v>
                </c:pt>
                <c:pt idx="14">
                  <c:v>351812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B19-40B1-8281-A7A13CCD716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4405592</c:v>
                </c:pt>
                <c:pt idx="1">
                  <c:v>4407809</c:v>
                </c:pt>
                <c:pt idx="2">
                  <c:v>4410369</c:v>
                </c:pt>
                <c:pt idx="3">
                  <c:v>4416890</c:v>
                </c:pt>
                <c:pt idx="4">
                  <c:v>4420306</c:v>
                </c:pt>
                <c:pt idx="5">
                  <c:v>4422068</c:v>
                </c:pt>
                <c:pt idx="6">
                  <c:v>4425046</c:v>
                </c:pt>
                <c:pt idx="7">
                  <c:v>4428086</c:v>
                </c:pt>
                <c:pt idx="8">
                  <c:v>4430815</c:v>
                </c:pt>
                <c:pt idx="9">
                  <c:v>4432475</c:v>
                </c:pt>
                <c:pt idx="10">
                  <c:v>4437807</c:v>
                </c:pt>
                <c:pt idx="11">
                  <c:v>4443435</c:v>
                </c:pt>
                <c:pt idx="12">
                  <c:v>4445248</c:v>
                </c:pt>
                <c:pt idx="13">
                  <c:v>4445137</c:v>
                </c:pt>
                <c:pt idx="14">
                  <c:v>4446651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B19-40B1-8281-A7A13CCD716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1190063</c:v>
                </c:pt>
                <c:pt idx="1">
                  <c:v>1190438</c:v>
                </c:pt>
                <c:pt idx="2">
                  <c:v>1190779</c:v>
                </c:pt>
                <c:pt idx="3">
                  <c:v>1191095</c:v>
                </c:pt>
                <c:pt idx="4">
                  <c:v>1191348</c:v>
                </c:pt>
                <c:pt idx="5">
                  <c:v>1191687</c:v>
                </c:pt>
                <c:pt idx="6">
                  <c:v>1192140</c:v>
                </c:pt>
                <c:pt idx="7">
                  <c:v>1192874</c:v>
                </c:pt>
                <c:pt idx="8">
                  <c:v>1193807</c:v>
                </c:pt>
                <c:pt idx="9">
                  <c:v>1194552</c:v>
                </c:pt>
                <c:pt idx="10">
                  <c:v>1194938</c:v>
                </c:pt>
                <c:pt idx="11">
                  <c:v>1195237</c:v>
                </c:pt>
                <c:pt idx="12">
                  <c:v>1195668</c:v>
                </c:pt>
                <c:pt idx="13">
                  <c:v>1196060</c:v>
                </c:pt>
                <c:pt idx="14">
                  <c:v>1196436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3B19-40B1-8281-A7A13CCD716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5506840</c:v>
                </c:pt>
                <c:pt idx="1">
                  <c:v>5507818</c:v>
                </c:pt>
                <c:pt idx="2">
                  <c:v>5508474</c:v>
                </c:pt>
                <c:pt idx="3">
                  <c:v>5508891</c:v>
                </c:pt>
                <c:pt idx="4">
                  <c:v>5509341</c:v>
                </c:pt>
                <c:pt idx="5">
                  <c:v>5509773</c:v>
                </c:pt>
                <c:pt idx="6">
                  <c:v>5510579</c:v>
                </c:pt>
                <c:pt idx="7">
                  <c:v>5511473</c:v>
                </c:pt>
                <c:pt idx="8">
                  <c:v>5512879</c:v>
                </c:pt>
                <c:pt idx="9">
                  <c:v>5514033</c:v>
                </c:pt>
                <c:pt idx="10">
                  <c:v>5514613</c:v>
                </c:pt>
                <c:pt idx="11">
                  <c:v>5515290</c:v>
                </c:pt>
                <c:pt idx="12">
                  <c:v>5515947</c:v>
                </c:pt>
                <c:pt idx="13">
                  <c:v>5516575</c:v>
                </c:pt>
                <c:pt idx="14">
                  <c:v>5517177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3B19-40B1-8281-A7A13CCD716D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12728286</c:v>
                </c:pt>
                <c:pt idx="1">
                  <c:v>12730015</c:v>
                </c:pt>
                <c:pt idx="2">
                  <c:v>12731997</c:v>
                </c:pt>
                <c:pt idx="3">
                  <c:v>12734908</c:v>
                </c:pt>
                <c:pt idx="4">
                  <c:v>12738323</c:v>
                </c:pt>
                <c:pt idx="5">
                  <c:v>12740535</c:v>
                </c:pt>
                <c:pt idx="6">
                  <c:v>12742915</c:v>
                </c:pt>
                <c:pt idx="7">
                  <c:v>12745596</c:v>
                </c:pt>
                <c:pt idx="8">
                  <c:v>12749524</c:v>
                </c:pt>
                <c:pt idx="9">
                  <c:v>12753248</c:v>
                </c:pt>
                <c:pt idx="10">
                  <c:v>12755339</c:v>
                </c:pt>
                <c:pt idx="11">
                  <c:v>12758302</c:v>
                </c:pt>
                <c:pt idx="12">
                  <c:v>12761754</c:v>
                </c:pt>
                <c:pt idx="13">
                  <c:v>12764577</c:v>
                </c:pt>
                <c:pt idx="14">
                  <c:v>12767124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3B19-40B1-8281-A7A13CCD716D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SOBHA Limited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1099541</c:v>
                </c:pt>
                <c:pt idx="1">
                  <c:v>1100313</c:v>
                </c:pt>
                <c:pt idx="2">
                  <c:v>1101132</c:v>
                </c:pt>
                <c:pt idx="3">
                  <c:v>1101906</c:v>
                </c:pt>
                <c:pt idx="4">
                  <c:v>1102567</c:v>
                </c:pt>
                <c:pt idx="5">
                  <c:v>1103276</c:v>
                </c:pt>
                <c:pt idx="6">
                  <c:v>1103998</c:v>
                </c:pt>
                <c:pt idx="7">
                  <c:v>1104691</c:v>
                </c:pt>
                <c:pt idx="8">
                  <c:v>1105355</c:v>
                </c:pt>
                <c:pt idx="9">
                  <c:v>1105990</c:v>
                </c:pt>
                <c:pt idx="10">
                  <c:v>1106739</c:v>
                </c:pt>
                <c:pt idx="11">
                  <c:v>1107488</c:v>
                </c:pt>
                <c:pt idx="12">
                  <c:v>1107833</c:v>
                </c:pt>
                <c:pt idx="13">
                  <c:v>1107770</c:v>
                </c:pt>
                <c:pt idx="14">
                  <c:v>1108575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3B19-40B1-8281-A7A13CCD716D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Corvette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3331973</c:v>
                </c:pt>
                <c:pt idx="1">
                  <c:v>3332040</c:v>
                </c:pt>
                <c:pt idx="2">
                  <c:v>3332084</c:v>
                </c:pt>
                <c:pt idx="3">
                  <c:v>3332205</c:v>
                </c:pt>
                <c:pt idx="4">
                  <c:v>3332316</c:v>
                </c:pt>
                <c:pt idx="5">
                  <c:v>3332446</c:v>
                </c:pt>
                <c:pt idx="6">
                  <c:v>3332606</c:v>
                </c:pt>
                <c:pt idx="7">
                  <c:v>3332747</c:v>
                </c:pt>
                <c:pt idx="8">
                  <c:v>3332859</c:v>
                </c:pt>
                <c:pt idx="9">
                  <c:v>3332966</c:v>
                </c:pt>
                <c:pt idx="10">
                  <c:v>3333011</c:v>
                </c:pt>
                <c:pt idx="11">
                  <c:v>3333025</c:v>
                </c:pt>
                <c:pt idx="12">
                  <c:v>3333064</c:v>
                </c:pt>
                <c:pt idx="13">
                  <c:v>3333117</c:v>
                </c:pt>
                <c:pt idx="14">
                  <c:v>3333066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3B19-40B1-8281-A7A13CCD716D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1062570</c:v>
                </c:pt>
                <c:pt idx="1">
                  <c:v>1062411</c:v>
                </c:pt>
                <c:pt idx="2">
                  <c:v>1062308</c:v>
                </c:pt>
                <c:pt idx="3">
                  <c:v>1062208</c:v>
                </c:pt>
                <c:pt idx="4">
                  <c:v>1062119</c:v>
                </c:pt>
                <c:pt idx="5">
                  <c:v>1061998</c:v>
                </c:pt>
                <c:pt idx="6">
                  <c:v>1061896</c:v>
                </c:pt>
                <c:pt idx="7">
                  <c:v>1061792</c:v>
                </c:pt>
                <c:pt idx="8">
                  <c:v>1061705</c:v>
                </c:pt>
                <c:pt idx="9">
                  <c:v>1061626</c:v>
                </c:pt>
                <c:pt idx="10">
                  <c:v>1061568</c:v>
                </c:pt>
                <c:pt idx="11">
                  <c:v>1061472</c:v>
                </c:pt>
                <c:pt idx="12">
                  <c:v>1061416</c:v>
                </c:pt>
                <c:pt idx="13">
                  <c:v>1061388</c:v>
                </c:pt>
                <c:pt idx="14">
                  <c:v>1061300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3B19-40B1-8281-A7A13CCD716D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291213</c:v>
                </c:pt>
                <c:pt idx="1">
                  <c:v>291157</c:v>
                </c:pt>
                <c:pt idx="2">
                  <c:v>291087</c:v>
                </c:pt>
                <c:pt idx="3">
                  <c:v>291035</c:v>
                </c:pt>
                <c:pt idx="4">
                  <c:v>290993</c:v>
                </c:pt>
                <c:pt idx="5">
                  <c:v>290956</c:v>
                </c:pt>
                <c:pt idx="6">
                  <c:v>290961</c:v>
                </c:pt>
                <c:pt idx="7">
                  <c:v>290928</c:v>
                </c:pt>
                <c:pt idx="8">
                  <c:v>290898</c:v>
                </c:pt>
                <c:pt idx="9">
                  <c:v>290852</c:v>
                </c:pt>
                <c:pt idx="10">
                  <c:v>290826</c:v>
                </c:pt>
                <c:pt idx="11">
                  <c:v>290798</c:v>
                </c:pt>
                <c:pt idx="12">
                  <c:v>290761</c:v>
                </c:pt>
                <c:pt idx="13">
                  <c:v>290737</c:v>
                </c:pt>
                <c:pt idx="14">
                  <c:v>290681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3B19-40B1-8281-A7A13CCD716D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356068</c:v>
                </c:pt>
                <c:pt idx="1">
                  <c:v>356111</c:v>
                </c:pt>
                <c:pt idx="2">
                  <c:v>356189</c:v>
                </c:pt>
                <c:pt idx="3">
                  <c:v>356257</c:v>
                </c:pt>
                <c:pt idx="4">
                  <c:v>356315</c:v>
                </c:pt>
                <c:pt idx="5">
                  <c:v>356375</c:v>
                </c:pt>
                <c:pt idx="6">
                  <c:v>356414</c:v>
                </c:pt>
                <c:pt idx="7">
                  <c:v>356445</c:v>
                </c:pt>
                <c:pt idx="8">
                  <c:v>356497</c:v>
                </c:pt>
                <c:pt idx="9">
                  <c:v>356514</c:v>
                </c:pt>
                <c:pt idx="10">
                  <c:v>356544</c:v>
                </c:pt>
                <c:pt idx="11">
                  <c:v>356553</c:v>
                </c:pt>
                <c:pt idx="12">
                  <c:v>356585</c:v>
                </c:pt>
                <c:pt idx="13">
                  <c:v>356625</c:v>
                </c:pt>
                <c:pt idx="14">
                  <c:v>356700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3B19-40B1-8281-A7A13CCD716D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22</c:v>
                </c:pt>
                <c:pt idx="1">
                  <c:v>22</c:v>
                </c:pt>
                <c:pt idx="2">
                  <c:v>23</c:v>
                </c:pt>
                <c:pt idx="3">
                  <c:v>23</c:v>
                </c:pt>
                <c:pt idx="4">
                  <c:v>23</c:v>
                </c:pt>
                <c:pt idx="5">
                  <c:v>24</c:v>
                </c:pt>
                <c:pt idx="6">
                  <c:v>24</c:v>
                </c:pt>
                <c:pt idx="7">
                  <c:v>24</c:v>
                </c:pt>
                <c:pt idx="8">
                  <c:v>25</c:v>
                </c:pt>
                <c:pt idx="9">
                  <c:v>25</c:v>
                </c:pt>
                <c:pt idx="10">
                  <c:v>27</c:v>
                </c:pt>
                <c:pt idx="11">
                  <c:v>29</c:v>
                </c:pt>
                <c:pt idx="12">
                  <c:v>30</c:v>
                </c:pt>
                <c:pt idx="13">
                  <c:v>30</c:v>
                </c:pt>
                <c:pt idx="14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3B19-40B1-8281-A7A13CCD716D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6551</c:v>
                </c:pt>
                <c:pt idx="1">
                  <c:v>6552</c:v>
                </c:pt>
                <c:pt idx="2">
                  <c:v>6552</c:v>
                </c:pt>
                <c:pt idx="3">
                  <c:v>6557</c:v>
                </c:pt>
                <c:pt idx="4">
                  <c:v>6565</c:v>
                </c:pt>
                <c:pt idx="5">
                  <c:v>6575</c:v>
                </c:pt>
                <c:pt idx="6">
                  <c:v>6579</c:v>
                </c:pt>
                <c:pt idx="7">
                  <c:v>6588</c:v>
                </c:pt>
                <c:pt idx="8">
                  <c:v>6596</c:v>
                </c:pt>
                <c:pt idx="9">
                  <c:v>6608</c:v>
                </c:pt>
                <c:pt idx="10">
                  <c:v>6614</c:v>
                </c:pt>
                <c:pt idx="11">
                  <c:v>6613</c:v>
                </c:pt>
                <c:pt idx="12">
                  <c:v>6615</c:v>
                </c:pt>
                <c:pt idx="13">
                  <c:v>6618</c:v>
                </c:pt>
                <c:pt idx="14">
                  <c:v>6618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3B19-40B1-8281-A7A13CCD716D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806</c:v>
                </c:pt>
                <c:pt idx="1">
                  <c:v>806</c:v>
                </c:pt>
                <c:pt idx="2">
                  <c:v>806</c:v>
                </c:pt>
                <c:pt idx="3">
                  <c:v>806</c:v>
                </c:pt>
                <c:pt idx="4">
                  <c:v>806</c:v>
                </c:pt>
                <c:pt idx="5">
                  <c:v>806</c:v>
                </c:pt>
                <c:pt idx="6">
                  <c:v>806</c:v>
                </c:pt>
                <c:pt idx="7">
                  <c:v>806</c:v>
                </c:pt>
                <c:pt idx="8">
                  <c:v>806</c:v>
                </c:pt>
                <c:pt idx="9">
                  <c:v>806</c:v>
                </c:pt>
                <c:pt idx="10">
                  <c:v>806</c:v>
                </c:pt>
                <c:pt idx="11">
                  <c:v>806</c:v>
                </c:pt>
                <c:pt idx="12">
                  <c:v>806</c:v>
                </c:pt>
                <c:pt idx="13">
                  <c:v>806</c:v>
                </c:pt>
                <c:pt idx="14">
                  <c:v>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3B19-40B1-8281-A7A13CCD716D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Germany and Cars (Top 10)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803833</c:v>
                </c:pt>
                <c:pt idx="1">
                  <c:v>803818</c:v>
                </c:pt>
                <c:pt idx="2">
                  <c:v>803869</c:v>
                </c:pt>
                <c:pt idx="3">
                  <c:v>803822</c:v>
                </c:pt>
                <c:pt idx="4">
                  <c:v>803779</c:v>
                </c:pt>
                <c:pt idx="5">
                  <c:v>802426</c:v>
                </c:pt>
                <c:pt idx="6">
                  <c:v>802012</c:v>
                </c:pt>
                <c:pt idx="7">
                  <c:v>802053</c:v>
                </c:pt>
                <c:pt idx="8">
                  <c:v>802117</c:v>
                </c:pt>
                <c:pt idx="9">
                  <c:v>802214</c:v>
                </c:pt>
                <c:pt idx="10">
                  <c:v>802277</c:v>
                </c:pt>
                <c:pt idx="11">
                  <c:v>802309</c:v>
                </c:pt>
                <c:pt idx="12">
                  <c:v>801994</c:v>
                </c:pt>
                <c:pt idx="13">
                  <c:v>1060920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3B19-40B1-8281-A7A13CCD716D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2038186</c:v>
                </c:pt>
                <c:pt idx="1">
                  <c:v>2038601</c:v>
                </c:pt>
                <c:pt idx="2">
                  <c:v>2038976</c:v>
                </c:pt>
                <c:pt idx="3">
                  <c:v>2039450</c:v>
                </c:pt>
                <c:pt idx="4">
                  <c:v>2039987</c:v>
                </c:pt>
                <c:pt idx="5">
                  <c:v>2040564</c:v>
                </c:pt>
                <c:pt idx="6">
                  <c:v>2041005</c:v>
                </c:pt>
                <c:pt idx="7">
                  <c:v>2041689</c:v>
                </c:pt>
                <c:pt idx="8">
                  <c:v>2042383</c:v>
                </c:pt>
                <c:pt idx="9">
                  <c:v>2042815</c:v>
                </c:pt>
                <c:pt idx="10">
                  <c:v>2043068</c:v>
                </c:pt>
                <c:pt idx="11">
                  <c:v>2043385</c:v>
                </c:pt>
                <c:pt idx="12">
                  <c:v>2043642</c:v>
                </c:pt>
                <c:pt idx="13">
                  <c:v>2043840</c:v>
                </c:pt>
                <c:pt idx="14">
                  <c:v>2044041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3B19-40B1-8281-A7A13CCD716D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36690</c:v>
                </c:pt>
                <c:pt idx="1">
                  <c:v>36973</c:v>
                </c:pt>
                <c:pt idx="2">
                  <c:v>37274</c:v>
                </c:pt>
                <c:pt idx="3">
                  <c:v>37532</c:v>
                </c:pt>
                <c:pt idx="4">
                  <c:v>37793</c:v>
                </c:pt>
                <c:pt idx="5">
                  <c:v>38065</c:v>
                </c:pt>
                <c:pt idx="6">
                  <c:v>38213</c:v>
                </c:pt>
                <c:pt idx="7">
                  <c:v>38337</c:v>
                </c:pt>
                <c:pt idx="8">
                  <c:v>38383</c:v>
                </c:pt>
                <c:pt idx="9">
                  <c:v>38379</c:v>
                </c:pt>
                <c:pt idx="10">
                  <c:v>38379</c:v>
                </c:pt>
                <c:pt idx="11">
                  <c:v>38381</c:v>
                </c:pt>
                <c:pt idx="12">
                  <c:v>38379</c:v>
                </c:pt>
                <c:pt idx="13">
                  <c:v>38381</c:v>
                </c:pt>
                <c:pt idx="14">
                  <c:v>38381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3B19-40B1-8281-A7A13CCD716D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Top Testes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2326177</c:v>
                </c:pt>
                <c:pt idx="1">
                  <c:v>2326816</c:v>
                </c:pt>
                <c:pt idx="2">
                  <c:v>2327393</c:v>
                </c:pt>
                <c:pt idx="3">
                  <c:v>2327858</c:v>
                </c:pt>
                <c:pt idx="4">
                  <c:v>2328262</c:v>
                </c:pt>
                <c:pt idx="5">
                  <c:v>2328544</c:v>
                </c:pt>
                <c:pt idx="6">
                  <c:v>2328827</c:v>
                </c:pt>
                <c:pt idx="7">
                  <c:v>2329127</c:v>
                </c:pt>
                <c:pt idx="8">
                  <c:v>2329447</c:v>
                </c:pt>
                <c:pt idx="9">
                  <c:v>2329735</c:v>
                </c:pt>
                <c:pt idx="10">
                  <c:v>2329985</c:v>
                </c:pt>
                <c:pt idx="11">
                  <c:v>2330083</c:v>
                </c:pt>
                <c:pt idx="12">
                  <c:v>2330151</c:v>
                </c:pt>
                <c:pt idx="13">
                  <c:v>2330187</c:v>
                </c:pt>
                <c:pt idx="14">
                  <c:v>2330274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3B19-40B1-8281-A7A13CCD716D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Werbekarawane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3B19-40B1-8281-A7A13CCD716D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Recently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Sheet1!$AG$2:$AG$16</c:f>
              <c:numCache>
                <c:formatCode>General</c:formatCode>
                <c:ptCount val="15"/>
                <c:pt idx="0">
                  <c:v>30938</c:v>
                </c:pt>
                <c:pt idx="1">
                  <c:v>30939</c:v>
                </c:pt>
                <c:pt idx="2">
                  <c:v>30939</c:v>
                </c:pt>
                <c:pt idx="3">
                  <c:v>30938</c:v>
                </c:pt>
                <c:pt idx="4">
                  <c:v>30936</c:v>
                </c:pt>
                <c:pt idx="5">
                  <c:v>30933</c:v>
                </c:pt>
                <c:pt idx="6">
                  <c:v>30930</c:v>
                </c:pt>
                <c:pt idx="7">
                  <c:v>30931</c:v>
                </c:pt>
                <c:pt idx="8">
                  <c:v>30930</c:v>
                </c:pt>
                <c:pt idx="9">
                  <c:v>30933</c:v>
                </c:pt>
                <c:pt idx="10">
                  <c:v>30934</c:v>
                </c:pt>
                <c:pt idx="11">
                  <c:v>30933</c:v>
                </c:pt>
                <c:pt idx="12">
                  <c:v>30931</c:v>
                </c:pt>
                <c:pt idx="13">
                  <c:v>30933</c:v>
                </c:pt>
                <c:pt idx="14">
                  <c:v>30934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3B19-40B1-8281-A7A13CCD716D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42969</c:v>
                </c:pt>
                <c:pt idx="1">
                  <c:v>42970</c:v>
                </c:pt>
                <c:pt idx="2">
                  <c:v>42971</c:v>
                </c:pt>
                <c:pt idx="3">
                  <c:v>42972</c:v>
                </c:pt>
                <c:pt idx="4">
                  <c:v>42973</c:v>
                </c:pt>
                <c:pt idx="5">
                  <c:v>42974</c:v>
                </c:pt>
                <c:pt idx="6">
                  <c:v>42975</c:v>
                </c:pt>
                <c:pt idx="7">
                  <c:v>42976</c:v>
                </c:pt>
                <c:pt idx="8">
                  <c:v>42977</c:v>
                </c:pt>
                <c:pt idx="9">
                  <c:v>42978</c:v>
                </c:pt>
                <c:pt idx="10">
                  <c:v>42979</c:v>
                </c:pt>
                <c:pt idx="11">
                  <c:v>42980</c:v>
                </c:pt>
                <c:pt idx="12">
                  <c:v>42981</c:v>
                </c:pt>
                <c:pt idx="13">
                  <c:v>42982</c:v>
                </c:pt>
                <c:pt idx="14">
                  <c:v>42983</c:v>
                </c:pt>
              </c:numCache>
            </c:numRef>
          </c:cat>
          <c:val>
            <c:numRef>
              <c:f>Sheet1!$AH$2:$AH$16</c:f>
              <c:numCache>
                <c:formatCode>General</c:formatCode>
                <c:ptCount val="15"/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3B19-40B1-8281-A7A13CCD71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363800"/>
        <c:axId val="241362488"/>
      </c:lineChart>
      <c:dateAx>
        <c:axId val="241363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62488"/>
        <c:crosses val="autoZero"/>
        <c:auto val="1"/>
        <c:lblOffset val="100"/>
        <c:baseTimeUnit val="days"/>
      </c:dateAx>
      <c:valAx>
        <c:axId val="24136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6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35.151600000000002</c:v>
                </c:pt>
                <c:pt idx="1">
                  <c:v>8.3332999999999995</c:v>
                </c:pt>
                <c:pt idx="2">
                  <c:v>32.762799999999999</c:v>
                </c:pt>
                <c:pt idx="3">
                  <c:v>42.857100000000003</c:v>
                </c:pt>
                <c:pt idx="4">
                  <c:v>2.9150999999999998</c:v>
                </c:pt>
                <c:pt idx="5">
                  <c:v>0.1545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9F-42A7-8064-C6B235C5A6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0.34720000000000001</c:v>
                </c:pt>
                <c:pt idx="2">
                  <c:v>1.3754999999999999</c:v>
                </c:pt>
                <c:pt idx="3">
                  <c:v>0</c:v>
                </c:pt>
                <c:pt idx="4">
                  <c:v>1.028</c:v>
                </c:pt>
                <c:pt idx="5">
                  <c:v>-2.2330000000000001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9F-42A7-8064-C6B235C5A6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2.8000000000000001E-2</c:v>
                </c:pt>
                <c:pt idx="1">
                  <c:v>4.5138999999999996</c:v>
                </c:pt>
                <c:pt idx="2">
                  <c:v>1.46E-2</c:v>
                </c:pt>
                <c:pt idx="3">
                  <c:v>0</c:v>
                </c:pt>
                <c:pt idx="4">
                  <c:v>3.0152999999999999</c:v>
                </c:pt>
                <c:pt idx="5">
                  <c:v>0.20610000000000001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9F-42A7-8064-C6B235C5A6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Porsche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19.833600000000001</c:v>
                </c:pt>
                <c:pt idx="1">
                  <c:v>2.7778</c:v>
                </c:pt>
                <c:pt idx="2">
                  <c:v>13.4262</c:v>
                </c:pt>
                <c:pt idx="3">
                  <c:v>0</c:v>
                </c:pt>
                <c:pt idx="4">
                  <c:v>6.3544999999999998</c:v>
                </c:pt>
                <c:pt idx="5">
                  <c:v>0.40039999999999998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9F-42A7-8064-C6B235C5A6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36.3932</c:v>
                </c:pt>
                <c:pt idx="1">
                  <c:v>18.055599999999998</c:v>
                </c:pt>
                <c:pt idx="2">
                  <c:v>79.811899999999994</c:v>
                </c:pt>
                <c:pt idx="3">
                  <c:v>100</c:v>
                </c:pt>
                <c:pt idx="4">
                  <c:v>3.1669999999999998</c:v>
                </c:pt>
                <c:pt idx="5">
                  <c:v>0.37969999999999998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9F-42A7-8064-C6B235C5A66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Ferrari APDX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28.9877</c:v>
                </c:pt>
                <c:pt idx="1">
                  <c:v>25.694400000000002</c:v>
                </c:pt>
                <c:pt idx="2">
                  <c:v>100</c:v>
                </c:pt>
                <c:pt idx="3">
                  <c:v>0</c:v>
                </c:pt>
                <c:pt idx="4">
                  <c:v>3.4990000000000001</c:v>
                </c:pt>
                <c:pt idx="5">
                  <c:v>0.1018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9F-42A7-8064-C6B235C5A66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Honda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8.0021000000000004</c:v>
                </c:pt>
                <c:pt idx="1">
                  <c:v>0</c:v>
                </c:pt>
                <c:pt idx="2">
                  <c:v>0</c:v>
                </c:pt>
                <c:pt idx="3">
                  <c:v>17.647099999999998</c:v>
                </c:pt>
                <c:pt idx="4">
                  <c:v>0</c:v>
                </c:pt>
                <c:pt idx="5">
                  <c:v>1.0559000000000001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49F-42A7-8064-C6B235C5A66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L'Oréal Paris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49F-42A7-8064-C6B235C5A66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Neckermann Reisen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0.21740000000000001</c:v>
                </c:pt>
                <c:pt idx="1">
                  <c:v>3.125</c:v>
                </c:pt>
                <c:pt idx="2">
                  <c:v>0.62190000000000001</c:v>
                </c:pt>
                <c:pt idx="3">
                  <c:v>100</c:v>
                </c:pt>
                <c:pt idx="4">
                  <c:v>23.881</c:v>
                </c:pt>
                <c:pt idx="5">
                  <c:v>0.76439999999999997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9F-42A7-8064-C6B235C5A66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Oracle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1.4573</c:v>
                </c:pt>
                <c:pt idx="1">
                  <c:v>4.8611000000000004</c:v>
                </c:pt>
                <c:pt idx="2">
                  <c:v>0.15870000000000001</c:v>
                </c:pt>
                <c:pt idx="3">
                  <c:v>0</c:v>
                </c:pt>
                <c:pt idx="4">
                  <c:v>0.58420000000000005</c:v>
                </c:pt>
                <c:pt idx="5">
                  <c:v>0.29970000000000002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49F-42A7-8064-C6B235C5A66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Kia Motors Worldwide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6.9846000000000004</c:v>
                </c:pt>
                <c:pt idx="1">
                  <c:v>8.3332999999999995</c:v>
                </c:pt>
                <c:pt idx="2">
                  <c:v>9.0667000000000009</c:v>
                </c:pt>
                <c:pt idx="3">
                  <c:v>25</c:v>
                </c:pt>
                <c:pt idx="4">
                  <c:v>4.0644999999999998</c:v>
                </c:pt>
                <c:pt idx="5">
                  <c:v>0.76970000000000005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49F-42A7-8064-C6B235C5A66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Elton John app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Sheet1!$M$2:$M$7</c:f>
              <c:numCache>
                <c:formatCode>General</c:formatCode>
                <c:ptCount val="6"/>
                <c:pt idx="0">
                  <c:v>11.464600000000001</c:v>
                </c:pt>
                <c:pt idx="1">
                  <c:v>9.0277999999999992</c:v>
                </c:pt>
                <c:pt idx="2">
                  <c:v>20.3857</c:v>
                </c:pt>
                <c:pt idx="3">
                  <c:v>0</c:v>
                </c:pt>
                <c:pt idx="4">
                  <c:v>5.1307999999999998</c:v>
                </c:pt>
                <c:pt idx="5">
                  <c:v>-0.14380000000000001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49F-42A7-8064-C6B235C5A66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Aston Martin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Sheet1!$N$2:$N$7</c:f>
              <c:numCache>
                <c:formatCode>General</c:formatCode>
                <c:ptCount val="6"/>
                <c:pt idx="0">
                  <c:v>12.0501</c:v>
                </c:pt>
                <c:pt idx="1">
                  <c:v>2.4306000000000001</c:v>
                </c:pt>
                <c:pt idx="2">
                  <c:v>5.6974999999999998</c:v>
                </c:pt>
                <c:pt idx="3">
                  <c:v>0</c:v>
                </c:pt>
                <c:pt idx="4">
                  <c:v>5.0693999999999999</c:v>
                </c:pt>
                <c:pt idx="5">
                  <c:v>7.7700000000000005E-2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49F-42A7-8064-C6B235C5A66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Sheet1!$O$2:$O$7</c:f>
              <c:numCache>
                <c:formatCode>General</c:formatCode>
                <c:ptCount val="6"/>
                <c:pt idx="0">
                  <c:v>0.61460000000000004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0.24410000000000001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49F-42A7-8064-C6B235C5A661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Hyundai Worldwide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Sheet1!$P$2:$P$7</c:f>
              <c:numCache>
                <c:formatCode>General</c:formatCode>
                <c:ptCount val="6"/>
                <c:pt idx="0">
                  <c:v>7.7683</c:v>
                </c:pt>
                <c:pt idx="1">
                  <c:v>3.125</c:v>
                </c:pt>
                <c:pt idx="2">
                  <c:v>15.3079</c:v>
                </c:pt>
                <c:pt idx="3">
                  <c:v>0</c:v>
                </c:pt>
                <c:pt idx="4">
                  <c:v>16.506699999999999</c:v>
                </c:pt>
                <c:pt idx="5">
                  <c:v>2.5587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49F-42A7-8064-C6B235C5A661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International Committee of the Red Cross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Sheet1!$Q$2:$Q$7</c:f>
              <c:numCache>
                <c:formatCode>General</c:formatCode>
                <c:ptCount val="6"/>
                <c:pt idx="0">
                  <c:v>2.0901999999999998</c:v>
                </c:pt>
                <c:pt idx="1">
                  <c:v>5.5556000000000001</c:v>
                </c:pt>
                <c:pt idx="2">
                  <c:v>7.0084</c:v>
                </c:pt>
                <c:pt idx="3">
                  <c:v>0</c:v>
                </c:pt>
                <c:pt idx="4">
                  <c:v>15.770899999999999</c:v>
                </c:pt>
                <c:pt idx="5">
                  <c:v>1.5690999999999999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49F-42A7-8064-C6B235C5A661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Maserati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Sheet1!$R$2:$R$7</c:f>
              <c:numCache>
                <c:formatCode>General</c:formatCode>
                <c:ptCount val="6"/>
                <c:pt idx="0">
                  <c:v>9.6385000000000005</c:v>
                </c:pt>
                <c:pt idx="1">
                  <c:v>3.8193999999999999</c:v>
                </c:pt>
                <c:pt idx="2">
                  <c:v>12.276</c:v>
                </c:pt>
                <c:pt idx="3">
                  <c:v>0</c:v>
                </c:pt>
                <c:pt idx="4">
                  <c:v>8.6974999999999998</c:v>
                </c:pt>
                <c:pt idx="5">
                  <c:v>0.55569999999999997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49F-42A7-8064-C6B235C5A661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The Tonight Show Starring Jimmy Fallon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Sheet1!$S$2:$S$7</c:f>
              <c:numCache>
                <c:formatCode>General</c:formatCode>
                <c:ptCount val="6"/>
                <c:pt idx="0">
                  <c:v>22.304200000000002</c:v>
                </c:pt>
                <c:pt idx="1">
                  <c:v>6.5972</c:v>
                </c:pt>
                <c:pt idx="2">
                  <c:v>75.868300000000005</c:v>
                </c:pt>
                <c:pt idx="3">
                  <c:v>4.5454999999999997</c:v>
                </c:pt>
                <c:pt idx="4">
                  <c:v>13.4566</c:v>
                </c:pt>
                <c:pt idx="5">
                  <c:v>0.90059999999999996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49F-42A7-8064-C6B235C5A661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SOBHA Limited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Sheet1!$T$2:$T$7</c:f>
              <c:numCache>
                <c:formatCode>General</c:formatCode>
                <c:ptCount val="6"/>
                <c:pt idx="0">
                  <c:v>1.9367000000000001</c:v>
                </c:pt>
                <c:pt idx="1">
                  <c:v>10.7639</c:v>
                </c:pt>
                <c:pt idx="2">
                  <c:v>4.9008000000000003</c:v>
                </c:pt>
                <c:pt idx="3">
                  <c:v>0</c:v>
                </c:pt>
                <c:pt idx="4">
                  <c:v>6.1534000000000004</c:v>
                </c:pt>
                <c:pt idx="5">
                  <c:v>2.5072999999999999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49F-42A7-8064-C6B235C5A661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Corvette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Sheet1!$U$2:$U$7</c:f>
              <c:numCache>
                <c:formatCode>General</c:formatCode>
                <c:ptCount val="6"/>
                <c:pt idx="0">
                  <c:v>5.8228999999999997</c:v>
                </c:pt>
                <c:pt idx="1">
                  <c:v>2.4306000000000001</c:v>
                </c:pt>
                <c:pt idx="2">
                  <c:v>7.4203999999999999</c:v>
                </c:pt>
                <c:pt idx="3">
                  <c:v>0</c:v>
                </c:pt>
                <c:pt idx="4">
                  <c:v>13.6639</c:v>
                </c:pt>
                <c:pt idx="5">
                  <c:v>9.5100000000000004E-2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F49F-42A7-8064-C6B235C5A661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Stefanie Giesinger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Sheet1!$V$2:$V$7</c:f>
              <c:numCache>
                <c:formatCode>General</c:formatCode>
                <c:ptCount val="6"/>
                <c:pt idx="0">
                  <c:v>1.8541000000000001</c:v>
                </c:pt>
                <c:pt idx="1">
                  <c:v>4.1666999999999996</c:v>
                </c:pt>
                <c:pt idx="2">
                  <c:v>6.5064000000000002</c:v>
                </c:pt>
                <c:pt idx="3">
                  <c:v>0</c:v>
                </c:pt>
                <c:pt idx="4">
                  <c:v>21.930700000000002</c:v>
                </c:pt>
                <c:pt idx="5">
                  <c:v>-0.35270000000000001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49F-42A7-8064-C6B235C5A661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Sheet1!$W$2:$W$7</c:f>
              <c:numCache>
                <c:formatCode>General</c:formatCode>
                <c:ptCount val="6"/>
                <c:pt idx="0">
                  <c:v>0.50780000000000003</c:v>
                </c:pt>
                <c:pt idx="1">
                  <c:v>2.4306000000000001</c:v>
                </c:pt>
                <c:pt idx="2">
                  <c:v>0.628</c:v>
                </c:pt>
                <c:pt idx="3">
                  <c:v>0</c:v>
                </c:pt>
                <c:pt idx="4">
                  <c:v>13.244300000000001</c:v>
                </c:pt>
                <c:pt idx="5">
                  <c:v>-0.54100000000000004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49F-42A7-8064-C6B235C5A661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News 12 Long Island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Sheet1!$X$2:$X$7</c:f>
              <c:numCache>
                <c:formatCode>General</c:formatCode>
                <c:ptCount val="6"/>
                <c:pt idx="0">
                  <c:v>0.62319999999999998</c:v>
                </c:pt>
                <c:pt idx="1">
                  <c:v>76.041700000000006</c:v>
                </c:pt>
                <c:pt idx="2">
                  <c:v>11.238099999999999</c:v>
                </c:pt>
                <c:pt idx="3">
                  <c:v>0</c:v>
                </c:pt>
                <c:pt idx="4">
                  <c:v>6.1853999999999996</c:v>
                </c:pt>
                <c:pt idx="5">
                  <c:v>0.51749999999999996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F49F-42A7-8064-C6B235C5A661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Sheet1!$Y$2:$Y$7</c:f>
              <c:numCache>
                <c:formatCode>General</c:formatCode>
                <c:ptCount val="6"/>
                <c:pt idx="0">
                  <c:v>1E-4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F49F-42A7-8064-C6B235C5A661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Sheet1!$Z$2:$Z$7</c:f>
              <c:numCache>
                <c:formatCode>General</c:formatCode>
                <c:ptCount val="6"/>
                <c:pt idx="0">
                  <c:v>1.1599999999999999E-2</c:v>
                </c:pt>
                <c:pt idx="1">
                  <c:v>1.7361</c:v>
                </c:pt>
                <c:pt idx="2">
                  <c:v>7.6600000000000001E-2</c:v>
                </c:pt>
                <c:pt idx="3">
                  <c:v>0</c:v>
                </c:pt>
                <c:pt idx="4">
                  <c:v>100</c:v>
                </c:pt>
                <c:pt idx="5">
                  <c:v>2.8125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F49F-42A7-8064-C6B235C5A661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It's Jess New Girl Italy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Sheet1!$AA$2:$AA$7</c:f>
              <c:numCache>
                <c:formatCode>General</c:formatCode>
                <c:ptCount val="6"/>
                <c:pt idx="0">
                  <c:v>1.4E-3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F49F-42A7-8064-C6B235C5A661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Germany and Cars (Top 10)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Sheet1!$AB$2:$AB$7</c:f>
              <c:numCache>
                <c:formatCode>General</c:formatCode>
                <c:ptCount val="6"/>
                <c:pt idx="0">
                  <c:v>1.8533999999999999</c:v>
                </c:pt>
                <c:pt idx="1">
                  <c:v>8.7847000000000008</c:v>
                </c:pt>
                <c:pt idx="2">
                  <c:v>4.4789000000000003</c:v>
                </c:pt>
                <c:pt idx="3">
                  <c:v>60.526299999999999</c:v>
                </c:pt>
                <c:pt idx="4">
                  <c:v>8.1562000000000001</c:v>
                </c:pt>
                <c:pt idx="5">
                  <c:v>87.997900000000001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F49F-42A7-8064-C6B235C5A661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Jimmy Fallon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Sheet1!$AC$2:$AC$7</c:f>
              <c:numCache>
                <c:formatCode>General</c:formatCode>
                <c:ptCount val="6"/>
                <c:pt idx="0">
                  <c:v>3.5709</c:v>
                </c:pt>
                <c:pt idx="1">
                  <c:v>0.69440000000000002</c:v>
                </c:pt>
                <c:pt idx="2">
                  <c:v>0.30719999999999997</c:v>
                </c:pt>
                <c:pt idx="3">
                  <c:v>0</c:v>
                </c:pt>
                <c:pt idx="4">
                  <c:v>3.2332000000000001</c:v>
                </c:pt>
                <c:pt idx="5">
                  <c:v>0.84630000000000005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F49F-42A7-8064-C6B235C5A661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Sheet1!$AD$2:$AD$7</c:f>
              <c:numCache>
                <c:formatCode>General</c:formatCode>
                <c:ptCount val="6"/>
                <c:pt idx="0">
                  <c:v>6.7100000000000007E-2</c:v>
                </c:pt>
                <c:pt idx="1">
                  <c:v>3.125</c:v>
                </c:pt>
                <c:pt idx="2">
                  <c:v>1.95E-2</c:v>
                </c:pt>
                <c:pt idx="3">
                  <c:v>0</c:v>
                </c:pt>
                <c:pt idx="4">
                  <c:v>2.4906000000000001</c:v>
                </c:pt>
                <c:pt idx="5">
                  <c:v>14.235300000000001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F49F-42A7-8064-C6B235C5A661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Top Testes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Sheet1!$AE$2:$AE$7</c:f>
              <c:numCache>
                <c:formatCode>General</c:formatCode>
                <c:ptCount val="6"/>
                <c:pt idx="0">
                  <c:v>4.0709999999999997</c:v>
                </c:pt>
                <c:pt idx="1">
                  <c:v>100</c:v>
                </c:pt>
                <c:pt idx="2">
                  <c:v>2.9478</c:v>
                </c:pt>
                <c:pt idx="3">
                  <c:v>0</c:v>
                </c:pt>
                <c:pt idx="4">
                  <c:v>0.18890000000000001</c:v>
                </c:pt>
                <c:pt idx="5">
                  <c:v>0.55249999999999999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F49F-42A7-8064-C6B235C5A661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Werbekarawane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Sheet1!$AF$2:$AF$7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F49F-42A7-8064-C6B235C5A661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Recently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Sheet1!$AG$2:$AG$7</c:f>
              <c:numCache>
                <c:formatCode>General</c:formatCode>
                <c:ptCount val="6"/>
                <c:pt idx="0">
                  <c:v>5.3999999999999999E-2</c:v>
                </c:pt>
                <c:pt idx="1">
                  <c:v>3.8193999999999999</c:v>
                </c:pt>
                <c:pt idx="2">
                  <c:v>1.1999999999999999E-3</c:v>
                </c:pt>
                <c:pt idx="3">
                  <c:v>0</c:v>
                </c:pt>
                <c:pt idx="4">
                  <c:v>0.1552</c:v>
                </c:pt>
                <c:pt idx="5">
                  <c:v>-4.4400000000000002E-2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F49F-42A7-8064-C6B235C5A661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Sheet1!$AH$2:$AH$7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F49F-42A7-8064-C6B235C5A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2419864"/>
        <c:axId val="242421504"/>
      </c:radarChart>
      <c:catAx>
        <c:axId val="24241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21504"/>
        <c:crosses val="autoZero"/>
        <c:auto val="1"/>
        <c:lblAlgn val="ctr"/>
        <c:lblOffset val="100"/>
        <c:noMultiLvlLbl val="0"/>
      </c:catAx>
      <c:valAx>
        <c:axId val="24242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41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E41DD-C6B2-4C25-8222-44213CB6E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Our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43C4C9-C2BD-48A0-8E22-5EF77B650C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328675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3C59B-2CC9-45E9-BFEA-D67811BA9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6ACD0E-2953-4F17-8766-CFA65D1720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8857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098E7-FB64-42C1-91C1-C14D1D2B1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3645D-7780-4E76-89FC-30420048A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688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E7EDE-4973-4E7F-8C1A-A617E3127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CEF6C-FAAD-46F5-9DF9-926CE102BD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6017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AC67C-B1F2-4745-9CEE-CC8FC89E7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9454A-0875-422F-9A57-4DB7FF643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61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3CCEF-4CEE-4415-B90A-00B1C46BC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99ACC4-16DB-4693-B323-ED14463025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825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15547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48113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7543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3666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5511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8182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1855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7024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559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7844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0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59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958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88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13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83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695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275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54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491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06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F31D7-740A-40DC-AADA-F349B4A2D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21769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1AEB9-0679-46DB-9EF1-E58D666C1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5FCDA3-7338-4E37-9E70-C5767C803F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171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72211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9374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10124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08930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09592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9501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1969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1468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97021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5409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9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07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44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6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8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27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77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74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2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52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7B8A0-EF3A-47F0-AEE4-DD95AADE3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4252184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FB9CF-9703-414C-9303-40F3A111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86CBC0-CB91-4AB4-9C6D-E8CFF6946B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98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77435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57341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72930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2262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0194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1120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8722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5814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18236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727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21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3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10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187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35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538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ADEC3-FE5A-405D-87FA-2A614E521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1674464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2EF60-61B0-4A88-81B6-B539901C1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67B1B6-BC54-4C00-994E-F94F886598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593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21049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19821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140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9194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7357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82450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43395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21532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2098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0088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04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84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973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47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86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6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25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32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04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9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971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F5D26-B3E1-42C1-9280-2C49A8C36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869171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B859F-DA80-4B42-842C-E952178F7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978E51-A8B7-419C-9BBA-11F7A91AD0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0573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169950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9768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9616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2775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6236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85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0328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945177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9284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7140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10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94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61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76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772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107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83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5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193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0D4BF-FC9B-44F3-9457-2CCCCD30E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1607043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4F3FC-90CC-42CC-9645-777C34D4A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C7705-4BA8-4800-9C8B-369D40983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728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879700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3229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4811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4623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90021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699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0840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1122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7855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8487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01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34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7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95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89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929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9C142-951B-4D5C-97BE-EB980BBFF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46703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91AE-DBA4-4790-BC11-16F49BA41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273F3-5F87-47A7-A434-4C9F86671C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5456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389922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0910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1870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0023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4170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26322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0227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74031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58929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507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91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458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13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4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14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73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20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703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11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796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393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EB03F-F387-4975-A6BF-6BB2800BBD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494154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8395E-3FE6-44FE-A48A-7D67CA517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1FAD9-8644-438A-BB6C-29A94F1932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8073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96346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85205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56553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7140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9217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9265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3553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0439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8429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9050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38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67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739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5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77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2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95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1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30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71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905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6C164-56F4-469C-A0BB-3B852E217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1695555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19B5-75A1-475E-87A8-7A075E32F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6D2B3-FB19-4174-9B2A-05B6B8736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339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98492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987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507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3233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08139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0981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23319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38435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71942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9529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68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75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110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85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54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193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D44D6-3819-4C21-9664-8C160AACD2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1475203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44C6C-EBFC-4E1F-96C7-EFB34CC4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690178-9B68-4617-956D-A6D249695A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5707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35153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3368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261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00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77089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4439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33657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96311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6436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6007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91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765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01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7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0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54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2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9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45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756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3CC3B-754A-44B3-BBDA-CB96E7B06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1900844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7C137-2984-4F13-9196-80FD85951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F2100F-E943-42FD-8468-94913D16DA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932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704155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4635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62707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90025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51143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46113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70906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1915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2817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9552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3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54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6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77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7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50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49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99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08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252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9ECC9-7F8C-4C58-92E9-497C6714B3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575097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E254C-8696-4C8B-BB83-63A128338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C8FA33-2C69-43DF-B54E-AA837A3917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3804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05891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6457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61001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4283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77346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1501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88636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5034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1368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4277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23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63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921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57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322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498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BC4BA-3A65-4E4A-83AD-D6455EC7A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174629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E5F40-3C9E-44F6-8CC2-74CD505D7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7E4AB-209E-45C7-BD0E-563491BDB1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4473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03337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82588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74117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80818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31093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7025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98915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0487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8841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8186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62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94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53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26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4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6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6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37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045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642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15557-E59F-44E8-9675-A74CE2381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553173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CED13-A960-425E-AF6B-83AADA17F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7B4ABC-1419-4E89-848A-1B1A3DBDA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2196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38463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08206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6873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95117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78802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8955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5165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73380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56415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9639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42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29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82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06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84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087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92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11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44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55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869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B3D93-0EA5-4769-8584-196F59A136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424804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2E3D-B13B-4BC8-8F29-A1C5BE5EE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1AECA7-8504-4D9E-8FFC-316EF42CBF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362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904136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23122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8585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9220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23654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6824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6529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6378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75216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8816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07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08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72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13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34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27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EC8F1-EEAA-467D-881E-0153FD3614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4054476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C68B3-1691-4A2E-84A4-098CE799C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2ABA24-2C1E-4A7E-BA9A-FCA6423E3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298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7881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764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84934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8085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02201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97106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8016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92553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6866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1563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08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5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88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80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81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88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31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22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44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4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7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F9CEA-3A44-48D3-B583-6A556C02B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146011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2E6F2-037A-499B-BEE5-1648FBEE7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FD9F32-DFB0-4DC1-8E98-60C293742E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6503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563556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7058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8413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65723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71694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78967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31735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2531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2220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6997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26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05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02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22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29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3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77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15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31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80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823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45E71-4AED-402E-BFD0-CDEC33FDF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4439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83282-BE6C-4C40-A9CD-BA7CD443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BA57C-9055-4DA5-BFA1-B5E4034373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5069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131686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1411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00361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6548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5828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36361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36905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8735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1149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753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11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30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37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5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00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789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02AA2-E341-4BA9-815D-101590D0A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8468107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4346C-2F0D-4C82-B7D3-E7E9C7250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C8CFBA-38C7-4D50-9B97-88B1E3CCF7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8473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310072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0810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3557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6278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44343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02312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3774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66323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4614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5844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61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19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2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78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58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90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74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534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6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57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AAE0A-FF4E-479F-81F9-8EA947548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489589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77387-B152-49D2-AB8B-23123100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E645DF-3EF4-43F2-AD68-E0A737F27A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232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6779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8639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70008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6481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8242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5186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929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99079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40886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062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35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773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15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79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8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59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3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20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32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096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FE176-685E-489D-AA96-39F76C535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4397150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FCC42-3BCE-4E0C-86A2-4829A1BF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103BCA-DF34-4315-9667-E5A3C0AD52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4091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98019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1715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2183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9583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8034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67482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7219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2845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41575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7585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39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85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31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80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922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083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7CFED-27A1-46DF-88C6-852FF6B15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28340731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7379B-95D9-4A00-ACEB-CB2B55BB3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1CA4F-A1F4-4324-81FB-A856C0B41B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8789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4526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39670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0484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4315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97310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2807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9917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70229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0795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3816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784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Tonight Show Starring Jimmy Fallon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116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News 12 Long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64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11352944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44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4580483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24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 Motors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49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383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57240974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-468598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75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45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51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Ferrari APDX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840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2B503C-31FD-4131-B828-95522E253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5402631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23F91-B493-49D7-AE29-57B74B2A8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965137-9675-4600-A696-90E21ED577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514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49136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58132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29443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193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01722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062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30419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9972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7529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0502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8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Neckermann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81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25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Elton John 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67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4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9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8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 Committee of the Red 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54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Maserati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44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SOBHA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71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Corvette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161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E4F9-B37F-4FFD-8501-6DA7F6DEA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4153674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95564-79B4-4AB4-8096-33E4331EE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3F8227-6FCA-45E7-ADB1-275BED098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229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41360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4738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2479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87605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1681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5443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734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72703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766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2845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9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Stefanie Giesinger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83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16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66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9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It's Jess New Girl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916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AFE27-7AEB-44B0-BD97-703C7A055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08/22/2017 - 09/05/2017</a:t>
            </a:r>
          </a:p>
        </p:txBody>
      </p:sp>
    </p:spTree>
    <p:extLst>
      <p:ext uri="{BB962C8B-B14F-4D97-AF65-F5344CB8AC3E}">
        <p14:creationId xmlns:p14="http://schemas.microsoft.com/office/powerpoint/2010/main" val="3091112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3302</Words>
  <Application>Microsoft Office PowerPoint</Application>
  <PresentationFormat>On-screen Show (4:3)</PresentationFormat>
  <Paragraphs>2296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Our Dashboard</vt:lpstr>
      <vt:lpstr>Facebook Fans Total</vt:lpstr>
      <vt:lpstr>Facebook Key Metrics Radar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  <vt:lpstr>Facebook Key Metrics Table - 1 of 3</vt:lpstr>
      <vt:lpstr>Facebook Key Metrics Table - 2 of 3</vt:lpstr>
      <vt:lpstr>Facebook Key Metrics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Dashboard</dc:title>
  <dc:creator>Administrator</dc:creator>
  <cp:lastModifiedBy>Administrator</cp:lastModifiedBy>
  <cp:revision>1</cp:revision>
  <dcterms:created xsi:type="dcterms:W3CDTF">2017-09-06T13:10:09Z</dcterms:created>
  <dcterms:modified xsi:type="dcterms:W3CDTF">2017-09-06T13:14:05Z</dcterms:modified>
</cp:coreProperties>
</file>