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6" r:id="rId9"/>
    <p:sldId id="267" r:id="rId10"/>
    <p:sldId id="269" r:id="rId11"/>
    <p:sldId id="270" r:id="rId12"/>
    <p:sldId id="272" r:id="rId13"/>
    <p:sldId id="273" r:id="rId14"/>
    <p:sldId id="275" r:id="rId15"/>
    <p:sldId id="276" r:id="rId16"/>
    <p:sldId id="278" r:id="rId17"/>
    <p:sldId id="279" r:id="rId18"/>
    <p:sldId id="281" r:id="rId19"/>
    <p:sldId id="282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20110797</c:v>
                </c:pt>
                <c:pt idx="1">
                  <c:v>20111669</c:v>
                </c:pt>
                <c:pt idx="2">
                  <c:v>20112333</c:v>
                </c:pt>
                <c:pt idx="3">
                  <c:v>20113229</c:v>
                </c:pt>
                <c:pt idx="4">
                  <c:v>20114033</c:v>
                </c:pt>
                <c:pt idx="5">
                  <c:v>20114468</c:v>
                </c:pt>
                <c:pt idx="6">
                  <c:v>20115172</c:v>
                </c:pt>
                <c:pt idx="7">
                  <c:v>20115895</c:v>
                </c:pt>
                <c:pt idx="8">
                  <c:v>20115874</c:v>
                </c:pt>
                <c:pt idx="9">
                  <c:v>20116584</c:v>
                </c:pt>
                <c:pt idx="10">
                  <c:v>20117208</c:v>
                </c:pt>
                <c:pt idx="11">
                  <c:v>20118095</c:v>
                </c:pt>
                <c:pt idx="12">
                  <c:v>20119343</c:v>
                </c:pt>
                <c:pt idx="13">
                  <c:v>20120123</c:v>
                </c:pt>
                <c:pt idx="14">
                  <c:v>20121112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77-40E9-9BF8-77DA9FA93C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57715849</c:v>
                </c:pt>
                <c:pt idx="1">
                  <c:v>57715756</c:v>
                </c:pt>
                <c:pt idx="2">
                  <c:v>57659920</c:v>
                </c:pt>
                <c:pt idx="3">
                  <c:v>57682016</c:v>
                </c:pt>
                <c:pt idx="4">
                  <c:v>57640238</c:v>
                </c:pt>
                <c:pt idx="5">
                  <c:v>57637621</c:v>
                </c:pt>
                <c:pt idx="6">
                  <c:v>57599361</c:v>
                </c:pt>
                <c:pt idx="7">
                  <c:v>57534765</c:v>
                </c:pt>
                <c:pt idx="8">
                  <c:v>57467747</c:v>
                </c:pt>
                <c:pt idx="9">
                  <c:v>57416551</c:v>
                </c:pt>
                <c:pt idx="10">
                  <c:v>57379481</c:v>
                </c:pt>
                <c:pt idx="11">
                  <c:v>57323562</c:v>
                </c:pt>
                <c:pt idx="12">
                  <c:v>57284971</c:v>
                </c:pt>
                <c:pt idx="13">
                  <c:v>57240974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77-40E9-9BF8-77DA9FA93C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Porsche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11337728</c:v>
                </c:pt>
                <c:pt idx="1">
                  <c:v>11338528</c:v>
                </c:pt>
                <c:pt idx="2">
                  <c:v>11338864</c:v>
                </c:pt>
                <c:pt idx="3">
                  <c:v>11339227</c:v>
                </c:pt>
                <c:pt idx="4">
                  <c:v>11340082</c:v>
                </c:pt>
                <c:pt idx="5">
                  <c:v>11340958</c:v>
                </c:pt>
                <c:pt idx="6">
                  <c:v>11343541</c:v>
                </c:pt>
                <c:pt idx="7">
                  <c:v>11346209</c:v>
                </c:pt>
                <c:pt idx="8">
                  <c:v>11347257</c:v>
                </c:pt>
                <c:pt idx="9">
                  <c:v>11348072</c:v>
                </c:pt>
                <c:pt idx="10">
                  <c:v>11348955</c:v>
                </c:pt>
                <c:pt idx="11">
                  <c:v>11349987</c:v>
                </c:pt>
                <c:pt idx="12">
                  <c:v>11351127</c:v>
                </c:pt>
                <c:pt idx="13">
                  <c:v>11352018</c:v>
                </c:pt>
                <c:pt idx="14">
                  <c:v>11352944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77-40E9-9BF8-77DA9FA93C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20804736</c:v>
                </c:pt>
                <c:pt idx="1">
                  <c:v>20810390</c:v>
                </c:pt>
                <c:pt idx="2">
                  <c:v>20813877</c:v>
                </c:pt>
                <c:pt idx="3">
                  <c:v>20816714</c:v>
                </c:pt>
                <c:pt idx="4">
                  <c:v>20819271</c:v>
                </c:pt>
                <c:pt idx="5">
                  <c:v>20820341</c:v>
                </c:pt>
                <c:pt idx="6">
                  <c:v>20821723</c:v>
                </c:pt>
                <c:pt idx="7">
                  <c:v>20822662</c:v>
                </c:pt>
                <c:pt idx="8">
                  <c:v>20823791</c:v>
                </c:pt>
                <c:pt idx="9">
                  <c:v>20825296</c:v>
                </c:pt>
                <c:pt idx="10">
                  <c:v>20826612</c:v>
                </c:pt>
                <c:pt idx="11">
                  <c:v>20827985</c:v>
                </c:pt>
                <c:pt idx="12">
                  <c:v>20829617</c:v>
                </c:pt>
                <c:pt idx="13">
                  <c:v>20830219</c:v>
                </c:pt>
                <c:pt idx="14">
                  <c:v>20831818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77-40E9-9BF8-77DA9FA93C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Ferrari APDX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16586705</c:v>
                </c:pt>
                <c:pt idx="1">
                  <c:v>16588647</c:v>
                </c:pt>
                <c:pt idx="2">
                  <c:v>16589264</c:v>
                </c:pt>
                <c:pt idx="3">
                  <c:v>16589439</c:v>
                </c:pt>
                <c:pt idx="4">
                  <c:v>16589659</c:v>
                </c:pt>
                <c:pt idx="5">
                  <c:v>16589413</c:v>
                </c:pt>
                <c:pt idx="6">
                  <c:v>16589626</c:v>
                </c:pt>
                <c:pt idx="7">
                  <c:v>16589885</c:v>
                </c:pt>
                <c:pt idx="8">
                  <c:v>16590115</c:v>
                </c:pt>
                <c:pt idx="9">
                  <c:v>16590359</c:v>
                </c:pt>
                <c:pt idx="10">
                  <c:v>16590958</c:v>
                </c:pt>
                <c:pt idx="11">
                  <c:v>16591455</c:v>
                </c:pt>
                <c:pt idx="12">
                  <c:v>16592247</c:v>
                </c:pt>
                <c:pt idx="13">
                  <c:v>16592465</c:v>
                </c:pt>
                <c:pt idx="14">
                  <c:v>16592839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77-40E9-9BF8-77DA9FA93C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4564398</c:v>
                </c:pt>
                <c:pt idx="1">
                  <c:v>4565729</c:v>
                </c:pt>
                <c:pt idx="2">
                  <c:v>4566973</c:v>
                </c:pt>
                <c:pt idx="3">
                  <c:v>4568194</c:v>
                </c:pt>
                <c:pt idx="4">
                  <c:v>4569509</c:v>
                </c:pt>
                <c:pt idx="5">
                  <c:v>4570988</c:v>
                </c:pt>
                <c:pt idx="6">
                  <c:v>4572380</c:v>
                </c:pt>
                <c:pt idx="7">
                  <c:v>4573704</c:v>
                </c:pt>
                <c:pt idx="8">
                  <c:v>4574974</c:v>
                </c:pt>
                <c:pt idx="9">
                  <c:v>4576328</c:v>
                </c:pt>
                <c:pt idx="10">
                  <c:v>4577122</c:v>
                </c:pt>
                <c:pt idx="11">
                  <c:v>4577842</c:v>
                </c:pt>
                <c:pt idx="12">
                  <c:v>4578731</c:v>
                </c:pt>
                <c:pt idx="13">
                  <c:v>4579639</c:v>
                </c:pt>
                <c:pt idx="14">
                  <c:v>4580483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F77-40E9-9BF8-77DA9FA93CD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3986972</c:v>
                </c:pt>
                <c:pt idx="1">
                  <c:v>3987314</c:v>
                </c:pt>
                <c:pt idx="2">
                  <c:v>3989445</c:v>
                </c:pt>
                <c:pt idx="3">
                  <c:v>3991051</c:v>
                </c:pt>
                <c:pt idx="4">
                  <c:v>3992107</c:v>
                </c:pt>
                <c:pt idx="5">
                  <c:v>3993189</c:v>
                </c:pt>
                <c:pt idx="6">
                  <c:v>3994860</c:v>
                </c:pt>
                <c:pt idx="7">
                  <c:v>3995972</c:v>
                </c:pt>
                <c:pt idx="8">
                  <c:v>3996841</c:v>
                </c:pt>
                <c:pt idx="9">
                  <c:v>3997020</c:v>
                </c:pt>
                <c:pt idx="10">
                  <c:v>3997166</c:v>
                </c:pt>
                <c:pt idx="11">
                  <c:v>3997356</c:v>
                </c:pt>
                <c:pt idx="12">
                  <c:v>3997629</c:v>
                </c:pt>
                <c:pt idx="13">
                  <c:v>3997731</c:v>
                </c:pt>
                <c:pt idx="14">
                  <c:v>3998057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F77-40E9-9BF8-77DA9FA93CD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Elton John app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6565712</c:v>
                </c:pt>
                <c:pt idx="1">
                  <c:v>6565316</c:v>
                </c:pt>
                <c:pt idx="2">
                  <c:v>6564904</c:v>
                </c:pt>
                <c:pt idx="3">
                  <c:v>6564648</c:v>
                </c:pt>
                <c:pt idx="4">
                  <c:v>6564425</c:v>
                </c:pt>
                <c:pt idx="5">
                  <c:v>6564111</c:v>
                </c:pt>
                <c:pt idx="6">
                  <c:v>6563801</c:v>
                </c:pt>
                <c:pt idx="7">
                  <c:v>6563523</c:v>
                </c:pt>
                <c:pt idx="8">
                  <c:v>6563386</c:v>
                </c:pt>
                <c:pt idx="9">
                  <c:v>6563471</c:v>
                </c:pt>
                <c:pt idx="10">
                  <c:v>6563571</c:v>
                </c:pt>
                <c:pt idx="11">
                  <c:v>6563299</c:v>
                </c:pt>
                <c:pt idx="12">
                  <c:v>6562995</c:v>
                </c:pt>
                <c:pt idx="13">
                  <c:v>6562701</c:v>
                </c:pt>
                <c:pt idx="14">
                  <c:v>6562470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F77-40E9-9BF8-77DA9FA93CD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Aston Martin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6895760</c:v>
                </c:pt>
                <c:pt idx="1">
                  <c:v>6896040</c:v>
                </c:pt>
                <c:pt idx="2">
                  <c:v>6896041</c:v>
                </c:pt>
                <c:pt idx="3">
                  <c:v>6896092</c:v>
                </c:pt>
                <c:pt idx="4">
                  <c:v>6896217</c:v>
                </c:pt>
                <c:pt idx="5">
                  <c:v>6896210</c:v>
                </c:pt>
                <c:pt idx="6">
                  <c:v>6896248</c:v>
                </c:pt>
                <c:pt idx="7">
                  <c:v>6896396</c:v>
                </c:pt>
                <c:pt idx="8">
                  <c:v>6896569</c:v>
                </c:pt>
                <c:pt idx="9">
                  <c:v>6896687</c:v>
                </c:pt>
                <c:pt idx="10">
                  <c:v>6896918</c:v>
                </c:pt>
                <c:pt idx="11">
                  <c:v>6897041</c:v>
                </c:pt>
                <c:pt idx="12">
                  <c:v>6897300</c:v>
                </c:pt>
                <c:pt idx="13">
                  <c:v>6897478</c:v>
                </c:pt>
                <c:pt idx="14">
                  <c:v>6897617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F77-40E9-9BF8-77DA9FA93CD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4405592</c:v>
                </c:pt>
                <c:pt idx="1">
                  <c:v>4407809</c:v>
                </c:pt>
                <c:pt idx="2">
                  <c:v>4410369</c:v>
                </c:pt>
                <c:pt idx="3">
                  <c:v>4416890</c:v>
                </c:pt>
                <c:pt idx="4">
                  <c:v>4420306</c:v>
                </c:pt>
                <c:pt idx="5">
                  <c:v>4422068</c:v>
                </c:pt>
                <c:pt idx="6">
                  <c:v>4425046</c:v>
                </c:pt>
                <c:pt idx="7">
                  <c:v>4428086</c:v>
                </c:pt>
                <c:pt idx="8">
                  <c:v>4430815</c:v>
                </c:pt>
                <c:pt idx="9">
                  <c:v>4432475</c:v>
                </c:pt>
                <c:pt idx="10">
                  <c:v>4437807</c:v>
                </c:pt>
                <c:pt idx="11">
                  <c:v>4443435</c:v>
                </c:pt>
                <c:pt idx="12">
                  <c:v>4445248</c:v>
                </c:pt>
                <c:pt idx="13">
                  <c:v>4445137</c:v>
                </c:pt>
                <c:pt idx="14">
                  <c:v>4446651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F77-40E9-9BF8-77DA9FA93CD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5506840</c:v>
                </c:pt>
                <c:pt idx="1">
                  <c:v>5507818</c:v>
                </c:pt>
                <c:pt idx="2">
                  <c:v>5508474</c:v>
                </c:pt>
                <c:pt idx="3">
                  <c:v>5508891</c:v>
                </c:pt>
                <c:pt idx="4">
                  <c:v>5509341</c:v>
                </c:pt>
                <c:pt idx="5">
                  <c:v>5509773</c:v>
                </c:pt>
                <c:pt idx="6">
                  <c:v>5510579</c:v>
                </c:pt>
                <c:pt idx="7">
                  <c:v>5511473</c:v>
                </c:pt>
                <c:pt idx="8">
                  <c:v>5512879</c:v>
                </c:pt>
                <c:pt idx="9">
                  <c:v>5514033</c:v>
                </c:pt>
                <c:pt idx="10">
                  <c:v>5514613</c:v>
                </c:pt>
                <c:pt idx="11">
                  <c:v>5515290</c:v>
                </c:pt>
                <c:pt idx="12">
                  <c:v>5515947</c:v>
                </c:pt>
                <c:pt idx="13">
                  <c:v>5516575</c:v>
                </c:pt>
                <c:pt idx="14">
                  <c:v>5517177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F77-40E9-9BF8-77DA9FA93CD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Corvette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3331973</c:v>
                </c:pt>
                <c:pt idx="1">
                  <c:v>3332040</c:v>
                </c:pt>
                <c:pt idx="2">
                  <c:v>3332084</c:v>
                </c:pt>
                <c:pt idx="3">
                  <c:v>3332205</c:v>
                </c:pt>
                <c:pt idx="4">
                  <c:v>3332316</c:v>
                </c:pt>
                <c:pt idx="5">
                  <c:v>3332446</c:v>
                </c:pt>
                <c:pt idx="6">
                  <c:v>3332606</c:v>
                </c:pt>
                <c:pt idx="7">
                  <c:v>3332747</c:v>
                </c:pt>
                <c:pt idx="8">
                  <c:v>3332859</c:v>
                </c:pt>
                <c:pt idx="9">
                  <c:v>3332966</c:v>
                </c:pt>
                <c:pt idx="10">
                  <c:v>3333011</c:v>
                </c:pt>
                <c:pt idx="11">
                  <c:v>3333025</c:v>
                </c:pt>
                <c:pt idx="12">
                  <c:v>3333064</c:v>
                </c:pt>
                <c:pt idx="13">
                  <c:v>3333117</c:v>
                </c:pt>
                <c:pt idx="14">
                  <c:v>3333066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F77-40E9-9BF8-77DA9FA93CD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Werbekarawane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F77-40E9-9BF8-77DA9FA93CD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Recently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30938</c:v>
                </c:pt>
                <c:pt idx="1">
                  <c:v>30939</c:v>
                </c:pt>
                <c:pt idx="2">
                  <c:v>30939</c:v>
                </c:pt>
                <c:pt idx="3">
                  <c:v>30938</c:v>
                </c:pt>
                <c:pt idx="4">
                  <c:v>30936</c:v>
                </c:pt>
                <c:pt idx="5">
                  <c:v>30933</c:v>
                </c:pt>
                <c:pt idx="6">
                  <c:v>30930</c:v>
                </c:pt>
                <c:pt idx="7">
                  <c:v>30931</c:v>
                </c:pt>
                <c:pt idx="8">
                  <c:v>30930</c:v>
                </c:pt>
                <c:pt idx="9">
                  <c:v>30933</c:v>
                </c:pt>
                <c:pt idx="10">
                  <c:v>30934</c:v>
                </c:pt>
                <c:pt idx="11">
                  <c:v>30933</c:v>
                </c:pt>
                <c:pt idx="12">
                  <c:v>30931</c:v>
                </c:pt>
                <c:pt idx="13">
                  <c:v>30933</c:v>
                </c:pt>
                <c:pt idx="14">
                  <c:v>30934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F77-40E9-9BF8-77DA9FA93CD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F77-40E9-9BF8-77DA9FA93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154448"/>
        <c:axId val="254153464"/>
      </c:lineChart>
      <c:dateAx>
        <c:axId val="25415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53464"/>
        <c:crosses val="autoZero"/>
        <c:auto val="1"/>
        <c:lblOffset val="100"/>
        <c:baseTimeUnit val="days"/>
      </c:dateAx>
      <c:valAx>
        <c:axId val="25415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5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35.151600000000002</c:v>
                </c:pt>
                <c:pt idx="1">
                  <c:v>32.432400000000001</c:v>
                </c:pt>
                <c:pt idx="2">
                  <c:v>32.762799999999999</c:v>
                </c:pt>
                <c:pt idx="3">
                  <c:v>42.857100000000003</c:v>
                </c:pt>
                <c:pt idx="4">
                  <c:v>17.6601</c:v>
                </c:pt>
                <c:pt idx="5">
                  <c:v>6.0376000000000003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42-4E1B-B685-54F2EC61F7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1.3513999999999999</c:v>
                </c:pt>
                <c:pt idx="2">
                  <c:v>1.3754999999999999</c:v>
                </c:pt>
                <c:pt idx="3">
                  <c:v>0</c:v>
                </c:pt>
                <c:pt idx="4">
                  <c:v>6.2279</c:v>
                </c:pt>
                <c:pt idx="5">
                  <c:v>-87.269900000000007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42-4E1B-B685-54F2EC61F7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Porsche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19.833600000000001</c:v>
                </c:pt>
                <c:pt idx="1">
                  <c:v>10.8108</c:v>
                </c:pt>
                <c:pt idx="2">
                  <c:v>13.4262</c:v>
                </c:pt>
                <c:pt idx="3">
                  <c:v>0</c:v>
                </c:pt>
                <c:pt idx="4">
                  <c:v>38.4968</c:v>
                </c:pt>
                <c:pt idx="5">
                  <c:v>15.6477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42-4E1B-B685-54F2EC61F7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36.3932</c:v>
                </c:pt>
                <c:pt idx="1">
                  <c:v>70.270300000000006</c:v>
                </c:pt>
                <c:pt idx="2">
                  <c:v>79.811899999999994</c:v>
                </c:pt>
                <c:pt idx="3">
                  <c:v>100</c:v>
                </c:pt>
                <c:pt idx="4">
                  <c:v>19.186199999999999</c:v>
                </c:pt>
                <c:pt idx="5">
                  <c:v>14.8398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42-4E1B-B685-54F2EC61F7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Ferrari APDX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28.9877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21.197299999999998</c:v>
                </c:pt>
                <c:pt idx="5">
                  <c:v>3.9779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42-4E1B-B685-54F2EC61F7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8.0021000000000004</c:v>
                </c:pt>
                <c:pt idx="1">
                  <c:v>0</c:v>
                </c:pt>
                <c:pt idx="2">
                  <c:v>0</c:v>
                </c:pt>
                <c:pt idx="3">
                  <c:v>17.647099999999998</c:v>
                </c:pt>
                <c:pt idx="4">
                  <c:v>0</c:v>
                </c:pt>
                <c:pt idx="5">
                  <c:v>41.266599999999997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42-4E1B-B685-54F2EC61F7A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6.9846000000000004</c:v>
                </c:pt>
                <c:pt idx="1">
                  <c:v>32.432400000000001</c:v>
                </c:pt>
                <c:pt idx="2">
                  <c:v>9.0667000000000009</c:v>
                </c:pt>
                <c:pt idx="3">
                  <c:v>25</c:v>
                </c:pt>
                <c:pt idx="4">
                  <c:v>24.6235</c:v>
                </c:pt>
                <c:pt idx="5">
                  <c:v>30.081700000000001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42-4E1B-B685-54F2EC61F7A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Elton John app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11.464600000000001</c:v>
                </c:pt>
                <c:pt idx="1">
                  <c:v>35.135100000000001</c:v>
                </c:pt>
                <c:pt idx="2">
                  <c:v>20.3857</c:v>
                </c:pt>
                <c:pt idx="3">
                  <c:v>0</c:v>
                </c:pt>
                <c:pt idx="4">
                  <c:v>31.083200000000001</c:v>
                </c:pt>
                <c:pt idx="5">
                  <c:v>-5.6211000000000002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E42-4E1B-B685-54F2EC61F7A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Aston Martin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12.0501</c:v>
                </c:pt>
                <c:pt idx="1">
                  <c:v>9.4595000000000002</c:v>
                </c:pt>
                <c:pt idx="2">
                  <c:v>5.6974999999999998</c:v>
                </c:pt>
                <c:pt idx="3">
                  <c:v>0</c:v>
                </c:pt>
                <c:pt idx="4">
                  <c:v>30.711500000000001</c:v>
                </c:pt>
                <c:pt idx="5">
                  <c:v>3.0362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E42-4E1B-B685-54F2EC61F7A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7.7683</c:v>
                </c:pt>
                <c:pt idx="1">
                  <c:v>12.1622</c:v>
                </c:pt>
                <c:pt idx="2">
                  <c:v>15.3079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E42-4E1B-B685-54F2EC61F7A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9.6385000000000005</c:v>
                </c:pt>
                <c:pt idx="1">
                  <c:v>14.8649</c:v>
                </c:pt>
                <c:pt idx="2">
                  <c:v>12.276</c:v>
                </c:pt>
                <c:pt idx="3">
                  <c:v>0</c:v>
                </c:pt>
                <c:pt idx="4">
                  <c:v>52.691200000000002</c:v>
                </c:pt>
                <c:pt idx="5">
                  <c:v>21.7195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E42-4E1B-B685-54F2EC61F7A4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Corvette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Sheet1!$M$2:$M$7</c:f>
              <c:numCache>
                <c:formatCode>General</c:formatCode>
                <c:ptCount val="6"/>
                <c:pt idx="0">
                  <c:v>5.8228999999999997</c:v>
                </c:pt>
                <c:pt idx="1">
                  <c:v>9.4595000000000002</c:v>
                </c:pt>
                <c:pt idx="2">
                  <c:v>7.4203999999999999</c:v>
                </c:pt>
                <c:pt idx="3">
                  <c:v>0</c:v>
                </c:pt>
                <c:pt idx="4">
                  <c:v>82.778000000000006</c:v>
                </c:pt>
                <c:pt idx="5">
                  <c:v>3.7160000000000002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E42-4E1B-B685-54F2EC61F7A4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Werbekarawane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Sheet1!$N$2:$N$7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E42-4E1B-B685-54F2EC61F7A4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Recently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Sheet1!$O$2:$O$7</c:f>
              <c:numCache>
                <c:formatCode>General</c:formatCode>
                <c:ptCount val="6"/>
                <c:pt idx="0">
                  <c:v>5.3999999999999999E-2</c:v>
                </c:pt>
                <c:pt idx="1">
                  <c:v>14.8649</c:v>
                </c:pt>
                <c:pt idx="2">
                  <c:v>1.1999999999999999E-3</c:v>
                </c:pt>
                <c:pt idx="3">
                  <c:v>0</c:v>
                </c:pt>
                <c:pt idx="4">
                  <c:v>0.94020000000000004</c:v>
                </c:pt>
                <c:pt idx="5">
                  <c:v>-1.7369000000000001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E42-4E1B-B685-54F2EC61F7A4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Sheet1!$P$2:$P$7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E42-4E1B-B685-54F2EC61F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351792"/>
        <c:axId val="254352448"/>
      </c:radarChart>
      <c:catAx>
        <c:axId val="25435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52448"/>
        <c:crosses val="autoZero"/>
        <c:auto val="1"/>
        <c:lblAlgn val="ctr"/>
        <c:lblOffset val="100"/>
        <c:noMultiLvlLbl val="0"/>
      </c:catAx>
      <c:valAx>
        <c:axId val="25435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5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85486-FF76-4942-9C95-AEDE2463D8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Our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802EED-01B3-4765-AB5B-1C0C03EF59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5573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F4BEB-A34E-40DE-BA52-1C5D82693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C1B89C-BD77-4CEA-A9AA-DCDEDEA2C5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7257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BA195-E385-4FA5-9F60-9A5CB0D4A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973FE-BB0B-46C2-AB57-2102485C7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718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8E92C-9727-4E6C-9372-2909D0EB5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81DE3A-E504-4578-BBA0-860C4B42D2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5303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B330C-8E7B-456C-A817-D3FEC4FDB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B462C-4CC1-40BC-AD8A-10A2B80D8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98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50CC0-17FD-42D9-93B7-34D1D1C37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DCB64-D554-43CB-8068-7765661149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7916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82484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2376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6257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631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12102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6240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295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09753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0750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1991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5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32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1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815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7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88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66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68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77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A3C38-4EDC-4004-BED6-96736A6E9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4155428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2AE09-1C26-457A-A860-278C3A6C4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12C1D-2E2A-4A6D-9F0B-8278519BD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371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76974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104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3405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1530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236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72343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61970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54573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5146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5733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4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14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92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Werbekarawane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40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89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15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45499-4C99-4D3A-B638-DC7FDCCB2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1619009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45781-1A7A-4F45-9A8E-1340B18D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EC8B15-678B-4D07-A68F-51421D7D43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354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29918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138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016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3814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7051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1484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5085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4950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65232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2277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06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60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84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24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33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98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53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40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49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31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210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1771B-BDA8-44E4-8832-177284887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722158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04610-8D4B-4B0A-B8A1-7BA05602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B1D421-E56C-4B3C-B541-F75DFA947A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5600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464697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37133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79550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2333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5684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8407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5107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2535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6959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6956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63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78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47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Werbekarawane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446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1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525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222A2-77EA-45FF-935D-905F0D9FF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647331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2ADF-41EB-42C3-825D-013A1C298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C44668-E0CE-4BBB-A167-C5DF2B7A1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379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7405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59663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5697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75395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48149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3758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78198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9181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65817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1671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13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515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6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631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9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22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46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37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204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27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536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7951E-CF48-4B0F-9042-56273F94D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77427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8F096-C772-4E99-8142-4E2CCE526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5949B8-0A62-4D39-A8E7-A8F92E47F1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8147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71624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58237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0997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4879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4654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20123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7933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5916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1809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9805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167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87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11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Werbekarawane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05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95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837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01F14-6C0C-4E2F-8AD9-068985C4D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485881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9D42-BE2D-4F1B-870D-170E59CE7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4C74D0-A54E-46E3-BC88-58F4948507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3843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73913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1882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0316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801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67285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6345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96407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8467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94951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3328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6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347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55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33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25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28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58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66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33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11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009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5DFF1-69C3-4863-8472-24B968EE9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940238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A405-82A5-461F-A930-D7D21579D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2C95D5-083A-4CC0-BFD3-D9B1DD399B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167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2633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7046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0641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2615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4431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7839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8829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2667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9091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775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16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08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84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Werbekarawane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4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29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736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889DE-2DB7-47BC-8F72-9461AE556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234604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4FD08-5DBA-46F6-915D-8ADF6BE1C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51BE1E-B2E1-47F7-86B5-0BCAA2847A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320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92223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5584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4966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4942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5985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2757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63859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4645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4198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4161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13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23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811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78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19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91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12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090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32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2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10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87657-EEF5-4E4E-839F-4DD74402E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1765402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F10D8-9531-4F41-9A47-27B84187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9004C-B391-43BF-A5A3-A449932DAC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3922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094902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6801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03290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6374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1893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1387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2015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38362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1770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2289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76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18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38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Werbekarawane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7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2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198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BAE52-1125-4AEF-8272-8AFDF8F8A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487830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A5A6-79D8-458D-A599-0159DFB0F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1E8894-D057-46D8-A9FF-C286C4B79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3683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64073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3376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6886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49605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3936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39708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34066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09207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2876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9906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76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4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59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33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29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99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8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33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05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10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591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75295-6C3F-4A27-8023-78B1DF887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626842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79AE-5ABC-447E-A2B5-B4DA3C44B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0B298-AE0D-4007-A9C3-E5C13AC445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655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024197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5669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2082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4783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5663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2062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55816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58273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574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1555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66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54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3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Werbekarawane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97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88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302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0A060-231A-45E6-9E19-DB0A2B005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4194915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E4356-8E97-4430-8DF1-A14C3D7FD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131524-C7F3-4FEA-AF21-6D17376346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689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17798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5360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8463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5620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4778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034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27212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53722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96200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5175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70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73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27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35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35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91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7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06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21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14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390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D85F9-5006-40EE-A6C4-209D65AC0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1699985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0472D-8575-4DDA-A161-76E6512D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DFB3F9-23AD-4989-8B34-32A355F112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078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58047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80809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0293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11215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0430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00745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2940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4681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9827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069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36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04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43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Werbekarawane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95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152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0A82A-5523-47D5-9919-7328678CE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598027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2DB9A-2F8E-4AFB-AB97-4E4262092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59611B-77AA-4FCC-BA57-46B5C3FE2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191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3434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003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54136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4172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068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9185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94468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63276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3575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3659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37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91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45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46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60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74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30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49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57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13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356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3A456-FCCD-40D5-AF7B-216A9E509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388757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5633F-48BE-4141-A855-5BD8C5A0A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9C8E3-1B4C-422A-BA81-DB00BD968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8641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695957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1764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7734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5810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1195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29298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3949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99368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0486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1443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022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06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11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Werbekarawane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7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53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824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CBD26-D2C9-4EF5-8CCB-1D23C7985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234836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1966</Words>
  <Application>Microsoft Office PowerPoint</Application>
  <PresentationFormat>On-screen Show (4:3)</PresentationFormat>
  <Paragraphs>1400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Our Dashboard</vt:lpstr>
      <vt:lpstr>Facebook Fans Total</vt:lpstr>
      <vt:lpstr>Facebook Key Metrics Radar</vt:lpstr>
      <vt:lpstr>Facebook Key Metrics Table - 1 of 2</vt:lpstr>
      <vt:lpstr>Facebook Key Metrics Table - 2 of 2</vt:lpstr>
      <vt:lpstr>Facebook Key Metrics Table - 1 of 2</vt:lpstr>
      <vt:lpstr>Facebook Key Metrics Table - 2 of 2</vt:lpstr>
      <vt:lpstr>Facebook Key Metrics Table - 1 of 2</vt:lpstr>
      <vt:lpstr>Facebook Key Metrics Table - 2 of 2</vt:lpstr>
      <vt:lpstr>Facebook Key Metrics Table - 1 of 2</vt:lpstr>
      <vt:lpstr>Facebook Key Metrics Table - 2 of 2</vt:lpstr>
      <vt:lpstr>Facebook Key Metrics Table - 1 of 2</vt:lpstr>
      <vt:lpstr>Facebook Key Metrics Table - 2 of 2</vt:lpstr>
      <vt:lpstr>Facebook Key Metrics Table - 1 of 2</vt:lpstr>
      <vt:lpstr>Facebook Key Metrics Table - 2 of 2</vt:lpstr>
      <vt:lpstr>Facebook Key Metrics Table - 1 of 2</vt:lpstr>
      <vt:lpstr>Facebook Key Metrics Table - 2 of 2</vt:lpstr>
      <vt:lpstr>Facebook Key Metrics Table - 1 of 2</vt:lpstr>
      <vt:lpstr>Facebook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Dashboard</dc:title>
  <dc:creator>Administrator</dc:creator>
  <cp:lastModifiedBy>Administrator</cp:lastModifiedBy>
  <cp:revision>1</cp:revision>
  <dcterms:created xsi:type="dcterms:W3CDTF">2017-09-06T13:04:49Z</dcterms:created>
  <dcterms:modified xsi:type="dcterms:W3CDTF">2017-09-06T13:07:06Z</dcterms:modified>
</cp:coreProperties>
</file>