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6" r:id="rId17"/>
    <p:sldId id="277" r:id="rId18"/>
    <p:sldId id="278" r:id="rId19"/>
    <p:sldId id="280" r:id="rId20"/>
    <p:sldId id="281" r:id="rId21"/>
    <p:sldId id="282" r:id="rId22"/>
    <p:sldId id="284" r:id="rId23"/>
    <p:sldId id="285" r:id="rId24"/>
    <p:sldId id="286" r:id="rId25"/>
    <p:sldId id="288" r:id="rId26"/>
    <p:sldId id="289" r:id="rId27"/>
    <p:sldId id="290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35.097900000000003</c:v>
                </c:pt>
                <c:pt idx="1">
                  <c:v>7.9861000000000004</c:v>
                </c:pt>
                <c:pt idx="2">
                  <c:v>17.112300000000001</c:v>
                </c:pt>
                <c:pt idx="3">
                  <c:v>65.653499999999994</c:v>
                </c:pt>
                <c:pt idx="4">
                  <c:v>4.5515999999999996</c:v>
                </c:pt>
                <c:pt idx="5">
                  <c:v>0.1449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20-4E6E-946D-EC678DB4AC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0.1736</c:v>
                </c:pt>
                <c:pt idx="2">
                  <c:v>0.27439999999999998</c:v>
                </c:pt>
                <c:pt idx="3">
                  <c:v>0</c:v>
                </c:pt>
                <c:pt idx="4">
                  <c:v>1.1739999999999999</c:v>
                </c:pt>
                <c:pt idx="5">
                  <c:v>-0.57640000000000002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20-4E6E-946D-EC678DB4AC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2.7900000000000001E-2</c:v>
                </c:pt>
                <c:pt idx="1">
                  <c:v>4.3403</c:v>
                </c:pt>
                <c:pt idx="2">
                  <c:v>6.3E-3</c:v>
                </c:pt>
                <c:pt idx="3">
                  <c:v>0</c:v>
                </c:pt>
                <c:pt idx="4">
                  <c:v>3.9003000000000001</c:v>
                </c:pt>
                <c:pt idx="5">
                  <c:v>0.376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20-4E6E-946D-EC678DB4AC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19.8019</c:v>
                </c:pt>
                <c:pt idx="1">
                  <c:v>2.9514</c:v>
                </c:pt>
                <c:pt idx="2">
                  <c:v>6.3353000000000002</c:v>
                </c:pt>
                <c:pt idx="3">
                  <c:v>0</c:v>
                </c:pt>
                <c:pt idx="4">
                  <c:v>8.0911000000000008</c:v>
                </c:pt>
                <c:pt idx="5">
                  <c:v>0.374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20-4E6E-946D-EC678DB4AC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36.3369</c:v>
                </c:pt>
                <c:pt idx="1">
                  <c:v>18.402799999999999</c:v>
                </c:pt>
                <c:pt idx="2">
                  <c:v>40.731999999999999</c:v>
                </c:pt>
                <c:pt idx="3">
                  <c:v>100</c:v>
                </c:pt>
                <c:pt idx="4">
                  <c:v>4.5423999999999998</c:v>
                </c:pt>
                <c:pt idx="5">
                  <c:v>0.19439999999999999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20-4E6E-946D-EC678DB4AC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28.944900000000001</c:v>
                </c:pt>
                <c:pt idx="1">
                  <c:v>21.7014</c:v>
                </c:pt>
                <c:pt idx="2">
                  <c:v>36.334099999999999</c:v>
                </c:pt>
                <c:pt idx="3">
                  <c:v>0</c:v>
                </c:pt>
                <c:pt idx="4">
                  <c:v>4.3106</c:v>
                </c:pt>
                <c:pt idx="5">
                  <c:v>5.4899999999999997E-2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20-4E6E-946D-EC678DB4AC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7.9874999999999998</c:v>
                </c:pt>
                <c:pt idx="1">
                  <c:v>0</c:v>
                </c:pt>
                <c:pt idx="2">
                  <c:v>0</c:v>
                </c:pt>
                <c:pt idx="3">
                  <c:v>18.758099999999999</c:v>
                </c:pt>
                <c:pt idx="4">
                  <c:v>0</c:v>
                </c:pt>
                <c:pt idx="5">
                  <c:v>0.88139999999999996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20-4E6E-946D-EC678DB4AC7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20-4E6E-946D-EC678DB4AC7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0.217</c:v>
                </c:pt>
                <c:pt idx="1">
                  <c:v>3.9931000000000001</c:v>
                </c:pt>
                <c:pt idx="2">
                  <c:v>0.42920000000000003</c:v>
                </c:pt>
                <c:pt idx="3">
                  <c:v>68.085099999999997</c:v>
                </c:pt>
                <c:pt idx="4">
                  <c:v>37.032899999999998</c:v>
                </c:pt>
                <c:pt idx="5">
                  <c:v>0.74660000000000004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20-4E6E-946D-EC678DB4AC7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1.4550000000000001</c:v>
                </c:pt>
                <c:pt idx="1">
                  <c:v>5.3818999999999999</c:v>
                </c:pt>
                <c:pt idx="2">
                  <c:v>0.1134</c:v>
                </c:pt>
                <c:pt idx="3">
                  <c:v>0</c:v>
                </c:pt>
                <c:pt idx="4">
                  <c:v>1.0901000000000001</c:v>
                </c:pt>
                <c:pt idx="5">
                  <c:v>2.0526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220-4E6E-946D-EC678DB4AC7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6.9737999999999998</c:v>
                </c:pt>
                <c:pt idx="1">
                  <c:v>7.8125</c:v>
                </c:pt>
                <c:pt idx="2">
                  <c:v>3.5495999999999999</c:v>
                </c:pt>
                <c:pt idx="3">
                  <c:v>34.0426</c:v>
                </c:pt>
                <c:pt idx="4">
                  <c:v>4.8680000000000003</c:v>
                </c:pt>
                <c:pt idx="5">
                  <c:v>0.58930000000000005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220-4E6E-946D-EC678DB4AC7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Elton John app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Sheet1!$M$2:$M$7</c:f>
              <c:numCache>
                <c:formatCode>General</c:formatCode>
                <c:ptCount val="6"/>
                <c:pt idx="0">
                  <c:v>11.449</c:v>
                </c:pt>
                <c:pt idx="1">
                  <c:v>7.9861000000000004</c:v>
                </c:pt>
                <c:pt idx="2">
                  <c:v>7.4790000000000001</c:v>
                </c:pt>
                <c:pt idx="3">
                  <c:v>0</c:v>
                </c:pt>
                <c:pt idx="4">
                  <c:v>6.0906000000000002</c:v>
                </c:pt>
                <c:pt idx="5">
                  <c:v>-0.1096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220-4E6E-946D-EC678DB4AC7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Sheet1!$N$2:$N$7</c:f>
              <c:numCache>
                <c:formatCode>General</c:formatCode>
                <c:ptCount val="6"/>
                <c:pt idx="0">
                  <c:v>12.0322</c:v>
                </c:pt>
                <c:pt idx="1">
                  <c:v>3.4722</c:v>
                </c:pt>
                <c:pt idx="2">
                  <c:v>4.6721000000000004</c:v>
                </c:pt>
                <c:pt idx="3">
                  <c:v>0</c:v>
                </c:pt>
                <c:pt idx="4">
                  <c:v>8.3363999999999994</c:v>
                </c:pt>
                <c:pt idx="5">
                  <c:v>0.121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220-4E6E-946D-EC678DB4AC7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Sheet1!$O$2:$O$7</c:f>
              <c:numCache>
                <c:formatCode>General</c:formatCode>
                <c:ptCount val="6"/>
                <c:pt idx="0">
                  <c:v>0.61370000000000002</c:v>
                </c:pt>
                <c:pt idx="1">
                  <c:v>0.1736</c:v>
                </c:pt>
                <c:pt idx="2">
                  <c:v>3.9399999999999998E-2</c:v>
                </c:pt>
                <c:pt idx="3">
                  <c:v>0</c:v>
                </c:pt>
                <c:pt idx="4">
                  <c:v>27.559100000000001</c:v>
                </c:pt>
                <c:pt idx="5">
                  <c:v>0.21729999999999999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220-4E6E-946D-EC678DB4AC7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Sheet1!$P$2:$P$7</c:f>
              <c:numCache>
                <c:formatCode>General</c:formatCode>
                <c:ptCount val="6"/>
                <c:pt idx="0">
                  <c:v>7.7546999999999997</c:v>
                </c:pt>
                <c:pt idx="1">
                  <c:v>4.5138999999999996</c:v>
                </c:pt>
                <c:pt idx="2">
                  <c:v>6.0590000000000002</c:v>
                </c:pt>
                <c:pt idx="3">
                  <c:v>0</c:v>
                </c:pt>
                <c:pt idx="4">
                  <c:v>12.9552</c:v>
                </c:pt>
                <c:pt idx="5">
                  <c:v>0.92659999999999998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220-4E6E-946D-EC678DB4AC7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Sheet1!$Q$2:$Q$7</c:f>
              <c:numCache>
                <c:formatCode>General</c:formatCode>
                <c:ptCount val="6"/>
                <c:pt idx="0">
                  <c:v>2.0857999999999999</c:v>
                </c:pt>
                <c:pt idx="1">
                  <c:v>4.8611000000000004</c:v>
                </c:pt>
                <c:pt idx="2">
                  <c:v>2.5194000000000001</c:v>
                </c:pt>
                <c:pt idx="3">
                  <c:v>0</c:v>
                </c:pt>
                <c:pt idx="4">
                  <c:v>18.616800000000001</c:v>
                </c:pt>
                <c:pt idx="5">
                  <c:v>1.1396999999999999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220-4E6E-946D-EC678DB4AC7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Sheet1!$R$2:$R$7</c:f>
              <c:numCache>
                <c:formatCode>General</c:formatCode>
                <c:ptCount val="6"/>
                <c:pt idx="0">
                  <c:v>9.6225000000000005</c:v>
                </c:pt>
                <c:pt idx="1">
                  <c:v>3.6457999999999999</c:v>
                </c:pt>
                <c:pt idx="2">
                  <c:v>7.0022000000000002</c:v>
                </c:pt>
                <c:pt idx="3">
                  <c:v>0</c:v>
                </c:pt>
                <c:pt idx="4">
                  <c:v>14.911</c:v>
                </c:pt>
                <c:pt idx="5">
                  <c:v>0.55149999999999999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220-4E6E-946D-EC678DB4AC7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Sheet1!$S$2:$S$7</c:f>
              <c:numCache>
                <c:formatCode>General</c:formatCode>
                <c:ptCount val="6"/>
                <c:pt idx="0">
                  <c:v>22.262699999999999</c:v>
                </c:pt>
                <c:pt idx="1">
                  <c:v>14.0625</c:v>
                </c:pt>
                <c:pt idx="2">
                  <c:v>100</c:v>
                </c:pt>
                <c:pt idx="3">
                  <c:v>3.3668</c:v>
                </c:pt>
                <c:pt idx="4">
                  <c:v>23.958600000000001</c:v>
                </c:pt>
                <c:pt idx="5">
                  <c:v>1.3685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220-4E6E-946D-EC678DB4AC7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SOBHA Limited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Sheet1!$T$2:$T$7</c:f>
              <c:numCache>
                <c:formatCode>General</c:formatCode>
                <c:ptCount val="6"/>
                <c:pt idx="0">
                  <c:v>1.9326000000000001</c:v>
                </c:pt>
                <c:pt idx="1">
                  <c:v>11.1111</c:v>
                </c:pt>
                <c:pt idx="2">
                  <c:v>2.1850000000000001</c:v>
                </c:pt>
                <c:pt idx="3">
                  <c:v>0</c:v>
                </c:pt>
                <c:pt idx="4">
                  <c:v>7.6589999999999998</c:v>
                </c:pt>
                <c:pt idx="5">
                  <c:v>2.0865999999999998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220-4E6E-946D-EC678DB4AC7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Sheet1!$U$2:$U$7</c:f>
              <c:numCache>
                <c:formatCode>General</c:formatCode>
                <c:ptCount val="6"/>
                <c:pt idx="0">
                  <c:v>5.8144999999999998</c:v>
                </c:pt>
                <c:pt idx="1">
                  <c:v>2.2568999999999999</c:v>
                </c:pt>
                <c:pt idx="2">
                  <c:v>3.4973000000000001</c:v>
                </c:pt>
                <c:pt idx="3">
                  <c:v>0</c:v>
                </c:pt>
                <c:pt idx="4">
                  <c:v>19.867100000000001</c:v>
                </c:pt>
                <c:pt idx="5">
                  <c:v>0.1241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220-4E6E-946D-EC678DB4AC7D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Sheet1!$V$2:$V$7</c:f>
              <c:numCache>
                <c:formatCode>General</c:formatCode>
                <c:ptCount val="6"/>
                <c:pt idx="0">
                  <c:v>1.8515999999999999</c:v>
                </c:pt>
                <c:pt idx="1">
                  <c:v>4.5138999999999996</c:v>
                </c:pt>
                <c:pt idx="2">
                  <c:v>3.1295999999999999</c:v>
                </c:pt>
                <c:pt idx="3">
                  <c:v>0</c:v>
                </c:pt>
                <c:pt idx="4">
                  <c:v>27.855699999999999</c:v>
                </c:pt>
                <c:pt idx="5">
                  <c:v>-0.2908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220-4E6E-946D-EC678DB4AC7D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Sheet1!$W$2:$W$7</c:f>
              <c:numCache>
                <c:formatCode>General</c:formatCode>
                <c:ptCount val="6"/>
                <c:pt idx="0">
                  <c:v>0.50719999999999998</c:v>
                </c:pt>
                <c:pt idx="1">
                  <c:v>2.9514</c:v>
                </c:pt>
                <c:pt idx="2">
                  <c:v>0.4405</c:v>
                </c:pt>
                <c:pt idx="3">
                  <c:v>0</c:v>
                </c:pt>
                <c:pt idx="4">
                  <c:v>21.877500000000001</c:v>
                </c:pt>
                <c:pt idx="5">
                  <c:v>-0.42120000000000002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220-4E6E-946D-EC678DB4AC7D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Sheet1!$X$2:$X$7</c:f>
              <c:numCache>
                <c:formatCode>General</c:formatCode>
                <c:ptCount val="6"/>
                <c:pt idx="0">
                  <c:v>0.62209999999999999</c:v>
                </c:pt>
                <c:pt idx="1">
                  <c:v>77.951400000000007</c:v>
                </c:pt>
                <c:pt idx="2">
                  <c:v>5.4865000000000004</c:v>
                </c:pt>
                <c:pt idx="3">
                  <c:v>0</c:v>
                </c:pt>
                <c:pt idx="4">
                  <c:v>8.4510000000000005</c:v>
                </c:pt>
                <c:pt idx="5">
                  <c:v>0.50990000000000002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7220-4E6E-946D-EC678DB4AC7D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Sheet1!$Y$2:$Y$7</c:f>
              <c:numCache>
                <c:formatCode>General</c:formatCode>
                <c:ptCount val="6"/>
                <c:pt idx="0">
                  <c:v>1E-4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7220-4E6E-946D-EC678DB4AC7D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Sheet1!$Z$2:$Z$7</c:f>
              <c:numCache>
                <c:formatCode>General</c:formatCode>
                <c:ptCount val="6"/>
                <c:pt idx="0">
                  <c:v>1.15E-2</c:v>
                </c:pt>
                <c:pt idx="1">
                  <c:v>2.6042000000000001</c:v>
                </c:pt>
                <c:pt idx="2">
                  <c:v>3.9600000000000003E-2</c:v>
                </c:pt>
                <c:pt idx="3">
                  <c:v>0</c:v>
                </c:pt>
                <c:pt idx="4">
                  <c:v>100</c:v>
                </c:pt>
                <c:pt idx="5">
                  <c:v>3.7159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220-4E6E-946D-EC678DB4AC7D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Sheet1!$AA$2:$AA$7</c:f>
              <c:numCache>
                <c:formatCode>General</c:formatCode>
                <c:ptCount val="6"/>
                <c:pt idx="0">
                  <c:v>1.4E-3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0.37359999999999999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7220-4E6E-946D-EC678DB4AC7D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Germany and Cars (Top 10)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Sheet1!$AB$2:$AB$7</c:f>
              <c:numCache>
                <c:formatCode>General</c:formatCode>
                <c:ptCount val="6"/>
                <c:pt idx="0">
                  <c:v>1.8505</c:v>
                </c:pt>
                <c:pt idx="1">
                  <c:v>8.9582999999999995</c:v>
                </c:pt>
                <c:pt idx="2">
                  <c:v>2.1516999999999999</c:v>
                </c:pt>
                <c:pt idx="3">
                  <c:v>58.933900000000001</c:v>
                </c:pt>
                <c:pt idx="4">
                  <c:v>11.0091</c:v>
                </c:pt>
                <c:pt idx="5">
                  <c:v>32.160200000000003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7220-4E6E-946D-EC678DB4AC7D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Sheet1!$AC$2:$AC$7</c:f>
              <c:numCache>
                <c:formatCode>General</c:formatCode>
                <c:ptCount val="6"/>
                <c:pt idx="0">
                  <c:v>3.5651000000000002</c:v>
                </c:pt>
                <c:pt idx="1">
                  <c:v>2.9514</c:v>
                </c:pt>
                <c:pt idx="2">
                  <c:v>0.6573</c:v>
                </c:pt>
                <c:pt idx="3">
                  <c:v>0</c:v>
                </c:pt>
                <c:pt idx="4">
                  <c:v>4.6814</c:v>
                </c:pt>
                <c:pt idx="5">
                  <c:v>1.1729000000000001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7220-4E6E-946D-EC678DB4AC7D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Sheet1!$AD$2:$AD$7</c:f>
              <c:numCache>
                <c:formatCode>General</c:formatCode>
                <c:ptCount val="6"/>
                <c:pt idx="0">
                  <c:v>6.7000000000000004E-2</c:v>
                </c:pt>
                <c:pt idx="1">
                  <c:v>2.6042000000000001</c:v>
                </c:pt>
                <c:pt idx="2">
                  <c:v>3.1699999999999999E-2</c:v>
                </c:pt>
                <c:pt idx="3">
                  <c:v>0</c:v>
                </c:pt>
                <c:pt idx="4">
                  <c:v>13.8911</c:v>
                </c:pt>
                <c:pt idx="5">
                  <c:v>5.3094999999999999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7220-4E6E-946D-EC678DB4AC7D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Top Testes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Sheet1!$AE$2:$AE$7</c:f>
              <c:numCache>
                <c:formatCode>General</c:formatCode>
                <c:ptCount val="6"/>
                <c:pt idx="0">
                  <c:v>4.0648999999999997</c:v>
                </c:pt>
                <c:pt idx="1">
                  <c:v>100</c:v>
                </c:pt>
                <c:pt idx="2">
                  <c:v>1.2909999999999999</c:v>
                </c:pt>
                <c:pt idx="3">
                  <c:v>0</c:v>
                </c:pt>
                <c:pt idx="4">
                  <c:v>0.23749999999999999</c:v>
                </c:pt>
                <c:pt idx="5">
                  <c:v>0.75629999999999997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7220-4E6E-946D-EC678DB4AC7D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Werbekarawane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Sheet1!$AF$2:$AF$7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7220-4E6E-946D-EC678DB4AC7D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Recently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Sheet1!$AG$2:$AG$7</c:f>
              <c:numCache>
                <c:formatCode>General</c:formatCode>
                <c:ptCount val="6"/>
                <c:pt idx="0">
                  <c:v>5.3999999999999999E-2</c:v>
                </c:pt>
                <c:pt idx="1">
                  <c:v>3.4722</c:v>
                </c:pt>
                <c:pt idx="2">
                  <c:v>5.0000000000000001E-4</c:v>
                </c:pt>
                <c:pt idx="3">
                  <c:v>0</c:v>
                </c:pt>
                <c:pt idx="4">
                  <c:v>0.214</c:v>
                </c:pt>
                <c:pt idx="5">
                  <c:v>-2.5899999999999999E-2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7220-4E6E-946D-EC678DB4AC7D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Sheet1!$AH$2:$AH$7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7220-4E6E-946D-EC678DB4A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7989968"/>
        <c:axId val="227990296"/>
      </c:radarChart>
      <c:catAx>
        <c:axId val="22798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90296"/>
        <c:crosses val="autoZero"/>
        <c:auto val="1"/>
        <c:lblAlgn val="ctr"/>
        <c:lblOffset val="100"/>
        <c:noMultiLvlLbl val="0"/>
      </c:catAx>
      <c:valAx>
        <c:axId val="22799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8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20090919</c:v>
                </c:pt>
                <c:pt idx="1">
                  <c:v>20091908</c:v>
                </c:pt>
                <c:pt idx="2">
                  <c:v>20092577</c:v>
                </c:pt>
                <c:pt idx="3">
                  <c:v>20093282</c:v>
                </c:pt>
                <c:pt idx="4">
                  <c:v>20094032</c:v>
                </c:pt>
                <c:pt idx="5">
                  <c:v>20094669</c:v>
                </c:pt>
                <c:pt idx="6">
                  <c:v>20095447</c:v>
                </c:pt>
                <c:pt idx="7">
                  <c:v>20096714</c:v>
                </c:pt>
                <c:pt idx="8">
                  <c:v>20097933</c:v>
                </c:pt>
                <c:pt idx="9">
                  <c:v>20099211</c:v>
                </c:pt>
                <c:pt idx="10">
                  <c:v>20100811</c:v>
                </c:pt>
                <c:pt idx="11">
                  <c:v>20102376</c:v>
                </c:pt>
                <c:pt idx="12">
                  <c:v>20103322</c:v>
                </c:pt>
                <c:pt idx="13">
                  <c:v>20104695</c:v>
                </c:pt>
                <c:pt idx="14">
                  <c:v>20105573</c:v>
                </c:pt>
                <c:pt idx="15">
                  <c:v>20107211</c:v>
                </c:pt>
                <c:pt idx="16">
                  <c:v>20108681</c:v>
                </c:pt>
                <c:pt idx="17">
                  <c:v>20109815</c:v>
                </c:pt>
                <c:pt idx="18">
                  <c:v>20110797</c:v>
                </c:pt>
                <c:pt idx="19">
                  <c:v>20111669</c:v>
                </c:pt>
                <c:pt idx="20">
                  <c:v>20112333</c:v>
                </c:pt>
                <c:pt idx="21">
                  <c:v>20113229</c:v>
                </c:pt>
                <c:pt idx="22">
                  <c:v>20114033</c:v>
                </c:pt>
                <c:pt idx="23">
                  <c:v>20114468</c:v>
                </c:pt>
                <c:pt idx="24">
                  <c:v>20115172</c:v>
                </c:pt>
                <c:pt idx="25">
                  <c:v>20115895</c:v>
                </c:pt>
                <c:pt idx="26">
                  <c:v>20115874</c:v>
                </c:pt>
                <c:pt idx="27">
                  <c:v>20116584</c:v>
                </c:pt>
                <c:pt idx="28">
                  <c:v>20117208</c:v>
                </c:pt>
                <c:pt idx="29">
                  <c:v>20118095</c:v>
                </c:pt>
                <c:pt idx="30">
                  <c:v>20119343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06-4C77-9C9F-78579B465A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57652273</c:v>
                </c:pt>
                <c:pt idx="1">
                  <c:v>57645212</c:v>
                </c:pt>
                <c:pt idx="2">
                  <c:v>57642787</c:v>
                </c:pt>
                <c:pt idx="3">
                  <c:v>57656085</c:v>
                </c:pt>
                <c:pt idx="4">
                  <c:v>57672248</c:v>
                </c:pt>
                <c:pt idx="5">
                  <c:v>57687578</c:v>
                </c:pt>
                <c:pt idx="6">
                  <c:v>57688576</c:v>
                </c:pt>
                <c:pt idx="7">
                  <c:v>57689666</c:v>
                </c:pt>
                <c:pt idx="8">
                  <c:v>57686074</c:v>
                </c:pt>
                <c:pt idx="9">
                  <c:v>57687393</c:v>
                </c:pt>
                <c:pt idx="10">
                  <c:v>57684826</c:v>
                </c:pt>
                <c:pt idx="11">
                  <c:v>57675901</c:v>
                </c:pt>
                <c:pt idx="12">
                  <c:v>57681672</c:v>
                </c:pt>
                <c:pt idx="13">
                  <c:v>57682527</c:v>
                </c:pt>
                <c:pt idx="14">
                  <c:v>57680463</c:v>
                </c:pt>
                <c:pt idx="15">
                  <c:v>57692099</c:v>
                </c:pt>
                <c:pt idx="16">
                  <c:v>57700908</c:v>
                </c:pt>
                <c:pt idx="17">
                  <c:v>57709572</c:v>
                </c:pt>
                <c:pt idx="18">
                  <c:v>57715849</c:v>
                </c:pt>
                <c:pt idx="19">
                  <c:v>57715756</c:v>
                </c:pt>
                <c:pt idx="20">
                  <c:v>57659920</c:v>
                </c:pt>
                <c:pt idx="21">
                  <c:v>57682016</c:v>
                </c:pt>
                <c:pt idx="22">
                  <c:v>57640238</c:v>
                </c:pt>
                <c:pt idx="23">
                  <c:v>57637621</c:v>
                </c:pt>
                <c:pt idx="24">
                  <c:v>57599361</c:v>
                </c:pt>
                <c:pt idx="25">
                  <c:v>57534765</c:v>
                </c:pt>
                <c:pt idx="26">
                  <c:v>57467747</c:v>
                </c:pt>
                <c:pt idx="27">
                  <c:v>57416551</c:v>
                </c:pt>
                <c:pt idx="28">
                  <c:v>57379481</c:v>
                </c:pt>
                <c:pt idx="29">
                  <c:v>57323562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06-4C77-9C9F-78579B465A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15961</c:v>
                </c:pt>
                <c:pt idx="1">
                  <c:v>15959</c:v>
                </c:pt>
                <c:pt idx="2">
                  <c:v>15961</c:v>
                </c:pt>
                <c:pt idx="3">
                  <c:v>15963</c:v>
                </c:pt>
                <c:pt idx="4">
                  <c:v>15963</c:v>
                </c:pt>
                <c:pt idx="5">
                  <c:v>15973</c:v>
                </c:pt>
                <c:pt idx="6">
                  <c:v>15976</c:v>
                </c:pt>
                <c:pt idx="7">
                  <c:v>15979</c:v>
                </c:pt>
                <c:pt idx="8">
                  <c:v>15975</c:v>
                </c:pt>
                <c:pt idx="9">
                  <c:v>15976</c:v>
                </c:pt>
                <c:pt idx="10">
                  <c:v>15977</c:v>
                </c:pt>
                <c:pt idx="11">
                  <c:v>15979</c:v>
                </c:pt>
                <c:pt idx="12">
                  <c:v>15997</c:v>
                </c:pt>
                <c:pt idx="13">
                  <c:v>16005</c:v>
                </c:pt>
                <c:pt idx="14">
                  <c:v>16006</c:v>
                </c:pt>
                <c:pt idx="15">
                  <c:v>16009</c:v>
                </c:pt>
                <c:pt idx="16">
                  <c:v>16010</c:v>
                </c:pt>
                <c:pt idx="17">
                  <c:v>16012</c:v>
                </c:pt>
                <c:pt idx="18">
                  <c:v>16013</c:v>
                </c:pt>
                <c:pt idx="19">
                  <c:v>16012</c:v>
                </c:pt>
                <c:pt idx="20">
                  <c:v>16012</c:v>
                </c:pt>
                <c:pt idx="21">
                  <c:v>16017</c:v>
                </c:pt>
                <c:pt idx="22">
                  <c:v>16019</c:v>
                </c:pt>
                <c:pt idx="23">
                  <c:v>16019</c:v>
                </c:pt>
                <c:pt idx="24">
                  <c:v>16017</c:v>
                </c:pt>
                <c:pt idx="25">
                  <c:v>16018</c:v>
                </c:pt>
                <c:pt idx="26">
                  <c:v>16019</c:v>
                </c:pt>
                <c:pt idx="27">
                  <c:v>16017</c:v>
                </c:pt>
                <c:pt idx="28">
                  <c:v>16019</c:v>
                </c:pt>
                <c:pt idx="29">
                  <c:v>16019</c:v>
                </c:pt>
                <c:pt idx="30">
                  <c:v>16019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06-4C77-9C9F-78579B465A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11310062</c:v>
                </c:pt>
                <c:pt idx="1">
                  <c:v>11312046</c:v>
                </c:pt>
                <c:pt idx="2">
                  <c:v>11314016</c:v>
                </c:pt>
                <c:pt idx="3">
                  <c:v>11315520</c:v>
                </c:pt>
                <c:pt idx="4">
                  <c:v>11316697</c:v>
                </c:pt>
                <c:pt idx="5">
                  <c:v>11317547</c:v>
                </c:pt>
                <c:pt idx="6">
                  <c:v>11318256</c:v>
                </c:pt>
                <c:pt idx="7">
                  <c:v>11319312</c:v>
                </c:pt>
                <c:pt idx="8">
                  <c:v>11320553</c:v>
                </c:pt>
                <c:pt idx="9">
                  <c:v>11321566</c:v>
                </c:pt>
                <c:pt idx="10">
                  <c:v>11322626</c:v>
                </c:pt>
                <c:pt idx="11">
                  <c:v>11323600</c:v>
                </c:pt>
                <c:pt idx="12">
                  <c:v>11325649</c:v>
                </c:pt>
                <c:pt idx="13">
                  <c:v>11327561</c:v>
                </c:pt>
                <c:pt idx="14">
                  <c:v>11329435</c:v>
                </c:pt>
                <c:pt idx="15">
                  <c:v>11331832</c:v>
                </c:pt>
                <c:pt idx="16">
                  <c:v>11333981</c:v>
                </c:pt>
                <c:pt idx="17">
                  <c:v>11336439</c:v>
                </c:pt>
                <c:pt idx="18">
                  <c:v>11337728</c:v>
                </c:pt>
                <c:pt idx="19">
                  <c:v>11338528</c:v>
                </c:pt>
                <c:pt idx="20">
                  <c:v>11338864</c:v>
                </c:pt>
                <c:pt idx="21">
                  <c:v>11339227</c:v>
                </c:pt>
                <c:pt idx="22">
                  <c:v>11340082</c:v>
                </c:pt>
                <c:pt idx="23">
                  <c:v>11340958</c:v>
                </c:pt>
                <c:pt idx="24">
                  <c:v>11343541</c:v>
                </c:pt>
                <c:pt idx="25">
                  <c:v>11346209</c:v>
                </c:pt>
                <c:pt idx="26">
                  <c:v>11347257</c:v>
                </c:pt>
                <c:pt idx="27">
                  <c:v>11348072</c:v>
                </c:pt>
                <c:pt idx="28">
                  <c:v>11348955</c:v>
                </c:pt>
                <c:pt idx="29">
                  <c:v>11349987</c:v>
                </c:pt>
                <c:pt idx="30">
                  <c:v>11351127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06-4C77-9C9F-78579B465A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20789416</c:v>
                </c:pt>
                <c:pt idx="1">
                  <c:v>20789894</c:v>
                </c:pt>
                <c:pt idx="2">
                  <c:v>20789958</c:v>
                </c:pt>
                <c:pt idx="3">
                  <c:v>20790389</c:v>
                </c:pt>
                <c:pt idx="4">
                  <c:v>20790868</c:v>
                </c:pt>
                <c:pt idx="5">
                  <c:v>20791208</c:v>
                </c:pt>
                <c:pt idx="6">
                  <c:v>20791752</c:v>
                </c:pt>
                <c:pt idx="7">
                  <c:v>20792438</c:v>
                </c:pt>
                <c:pt idx="8">
                  <c:v>20793588</c:v>
                </c:pt>
                <c:pt idx="9">
                  <c:v>20794238</c:v>
                </c:pt>
                <c:pt idx="10">
                  <c:v>20795440</c:v>
                </c:pt>
                <c:pt idx="11">
                  <c:v>20796502</c:v>
                </c:pt>
                <c:pt idx="12">
                  <c:v>20797410</c:v>
                </c:pt>
                <c:pt idx="13">
                  <c:v>20798059</c:v>
                </c:pt>
                <c:pt idx="14">
                  <c:v>20798721</c:v>
                </c:pt>
                <c:pt idx="15">
                  <c:v>20800677</c:v>
                </c:pt>
                <c:pt idx="16">
                  <c:v>20802212</c:v>
                </c:pt>
                <c:pt idx="17">
                  <c:v>20803094</c:v>
                </c:pt>
                <c:pt idx="18">
                  <c:v>20804736</c:v>
                </c:pt>
                <c:pt idx="19">
                  <c:v>20810390</c:v>
                </c:pt>
                <c:pt idx="20">
                  <c:v>20813877</c:v>
                </c:pt>
                <c:pt idx="21">
                  <c:v>20816714</c:v>
                </c:pt>
                <c:pt idx="22">
                  <c:v>20819271</c:v>
                </c:pt>
                <c:pt idx="23">
                  <c:v>20820341</c:v>
                </c:pt>
                <c:pt idx="24">
                  <c:v>20821723</c:v>
                </c:pt>
                <c:pt idx="25">
                  <c:v>20822662</c:v>
                </c:pt>
                <c:pt idx="26">
                  <c:v>20823791</c:v>
                </c:pt>
                <c:pt idx="27">
                  <c:v>20825296</c:v>
                </c:pt>
                <c:pt idx="28">
                  <c:v>20826612</c:v>
                </c:pt>
                <c:pt idx="29">
                  <c:v>20827985</c:v>
                </c:pt>
                <c:pt idx="30">
                  <c:v>20829617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06-4C77-9C9F-78579B465A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16583358</c:v>
                </c:pt>
                <c:pt idx="1">
                  <c:v>16583699</c:v>
                </c:pt>
                <c:pt idx="2">
                  <c:v>16583668</c:v>
                </c:pt>
                <c:pt idx="3">
                  <c:v>16583619</c:v>
                </c:pt>
                <c:pt idx="4">
                  <c:v>16583964</c:v>
                </c:pt>
                <c:pt idx="5">
                  <c:v>16584213</c:v>
                </c:pt>
                <c:pt idx="6">
                  <c:v>16584197</c:v>
                </c:pt>
                <c:pt idx="7">
                  <c:v>16584272</c:v>
                </c:pt>
                <c:pt idx="8">
                  <c:v>16584642</c:v>
                </c:pt>
                <c:pt idx="9">
                  <c:v>16584799</c:v>
                </c:pt>
                <c:pt idx="10">
                  <c:v>16585256</c:v>
                </c:pt>
                <c:pt idx="11">
                  <c:v>16585768</c:v>
                </c:pt>
                <c:pt idx="12">
                  <c:v>16585958</c:v>
                </c:pt>
                <c:pt idx="13">
                  <c:v>16586102</c:v>
                </c:pt>
                <c:pt idx="14">
                  <c:v>16586091</c:v>
                </c:pt>
                <c:pt idx="15">
                  <c:v>16586329</c:v>
                </c:pt>
                <c:pt idx="16">
                  <c:v>16586702</c:v>
                </c:pt>
                <c:pt idx="17">
                  <c:v>16586700</c:v>
                </c:pt>
                <c:pt idx="18">
                  <c:v>16586705</c:v>
                </c:pt>
                <c:pt idx="19">
                  <c:v>16588647</c:v>
                </c:pt>
                <c:pt idx="20">
                  <c:v>16589264</c:v>
                </c:pt>
                <c:pt idx="21">
                  <c:v>16589439</c:v>
                </c:pt>
                <c:pt idx="22">
                  <c:v>16589659</c:v>
                </c:pt>
                <c:pt idx="23">
                  <c:v>16589413</c:v>
                </c:pt>
                <c:pt idx="24">
                  <c:v>16589626</c:v>
                </c:pt>
                <c:pt idx="25">
                  <c:v>16589885</c:v>
                </c:pt>
                <c:pt idx="26">
                  <c:v>16590115</c:v>
                </c:pt>
                <c:pt idx="27">
                  <c:v>16590359</c:v>
                </c:pt>
                <c:pt idx="28">
                  <c:v>16590958</c:v>
                </c:pt>
                <c:pt idx="29">
                  <c:v>16591455</c:v>
                </c:pt>
                <c:pt idx="30">
                  <c:v>16592247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C06-4C77-9C9F-78579B465A9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4539953</c:v>
                </c:pt>
                <c:pt idx="1">
                  <c:v>4541135</c:v>
                </c:pt>
                <c:pt idx="2">
                  <c:v>4542402</c:v>
                </c:pt>
                <c:pt idx="3">
                  <c:v>4543667</c:v>
                </c:pt>
                <c:pt idx="4">
                  <c:v>4545039</c:v>
                </c:pt>
                <c:pt idx="5">
                  <c:v>4546281</c:v>
                </c:pt>
                <c:pt idx="6">
                  <c:v>4547493</c:v>
                </c:pt>
                <c:pt idx="7">
                  <c:v>4548694</c:v>
                </c:pt>
                <c:pt idx="8">
                  <c:v>4550058</c:v>
                </c:pt>
                <c:pt idx="9">
                  <c:v>4551465</c:v>
                </c:pt>
                <c:pt idx="10">
                  <c:v>4552863</c:v>
                </c:pt>
                <c:pt idx="11">
                  <c:v>4554447</c:v>
                </c:pt>
                <c:pt idx="12">
                  <c:v>4555928</c:v>
                </c:pt>
                <c:pt idx="13">
                  <c:v>4557447</c:v>
                </c:pt>
                <c:pt idx="14">
                  <c:v>4558736</c:v>
                </c:pt>
                <c:pt idx="15">
                  <c:v>4560251</c:v>
                </c:pt>
                <c:pt idx="16">
                  <c:v>4561619</c:v>
                </c:pt>
                <c:pt idx="17">
                  <c:v>4562963</c:v>
                </c:pt>
                <c:pt idx="18">
                  <c:v>4564398</c:v>
                </c:pt>
                <c:pt idx="19">
                  <c:v>4565729</c:v>
                </c:pt>
                <c:pt idx="20">
                  <c:v>4566973</c:v>
                </c:pt>
                <c:pt idx="21">
                  <c:v>4568194</c:v>
                </c:pt>
                <c:pt idx="22">
                  <c:v>4569509</c:v>
                </c:pt>
                <c:pt idx="23">
                  <c:v>4570988</c:v>
                </c:pt>
                <c:pt idx="24">
                  <c:v>4572380</c:v>
                </c:pt>
                <c:pt idx="25">
                  <c:v>4573704</c:v>
                </c:pt>
                <c:pt idx="26">
                  <c:v>4574974</c:v>
                </c:pt>
                <c:pt idx="27">
                  <c:v>4576328</c:v>
                </c:pt>
                <c:pt idx="28">
                  <c:v>4577122</c:v>
                </c:pt>
                <c:pt idx="29">
                  <c:v>4577842</c:v>
                </c:pt>
                <c:pt idx="30">
                  <c:v>4578731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C06-4C77-9C9F-78579B465A9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C06-4C77-9C9F-78579B465A9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123514</c:v>
                </c:pt>
                <c:pt idx="1">
                  <c:v>123533</c:v>
                </c:pt>
                <c:pt idx="2">
                  <c:v>123559</c:v>
                </c:pt>
                <c:pt idx="3">
                  <c:v>123569</c:v>
                </c:pt>
                <c:pt idx="4">
                  <c:v>123600</c:v>
                </c:pt>
                <c:pt idx="5">
                  <c:v>123622</c:v>
                </c:pt>
                <c:pt idx="6">
                  <c:v>123661</c:v>
                </c:pt>
                <c:pt idx="7">
                  <c:v>123699</c:v>
                </c:pt>
                <c:pt idx="8">
                  <c:v>123779</c:v>
                </c:pt>
                <c:pt idx="9">
                  <c:v>123842</c:v>
                </c:pt>
                <c:pt idx="10">
                  <c:v>123890</c:v>
                </c:pt>
                <c:pt idx="11">
                  <c:v>123919</c:v>
                </c:pt>
                <c:pt idx="12">
                  <c:v>123977</c:v>
                </c:pt>
                <c:pt idx="13">
                  <c:v>124020</c:v>
                </c:pt>
                <c:pt idx="14">
                  <c:v>124034</c:v>
                </c:pt>
                <c:pt idx="15">
                  <c:v>124057</c:v>
                </c:pt>
                <c:pt idx="16">
                  <c:v>124083</c:v>
                </c:pt>
                <c:pt idx="17">
                  <c:v>124109</c:v>
                </c:pt>
                <c:pt idx="18">
                  <c:v>124147</c:v>
                </c:pt>
                <c:pt idx="19">
                  <c:v>124157</c:v>
                </c:pt>
                <c:pt idx="20">
                  <c:v>124204</c:v>
                </c:pt>
                <c:pt idx="21">
                  <c:v>124218</c:v>
                </c:pt>
                <c:pt idx="22">
                  <c:v>124232</c:v>
                </c:pt>
                <c:pt idx="23">
                  <c:v>124270</c:v>
                </c:pt>
                <c:pt idx="24">
                  <c:v>124282</c:v>
                </c:pt>
                <c:pt idx="25">
                  <c:v>124293</c:v>
                </c:pt>
                <c:pt idx="26">
                  <c:v>124300</c:v>
                </c:pt>
                <c:pt idx="27">
                  <c:v>124315</c:v>
                </c:pt>
                <c:pt idx="28">
                  <c:v>124345</c:v>
                </c:pt>
                <c:pt idx="29">
                  <c:v>124379</c:v>
                </c:pt>
                <c:pt idx="30">
                  <c:v>124409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C06-4C77-9C9F-78579B465A9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819067</c:v>
                </c:pt>
                <c:pt idx="1">
                  <c:v>820817</c:v>
                </c:pt>
                <c:pt idx="2">
                  <c:v>822446</c:v>
                </c:pt>
                <c:pt idx="3">
                  <c:v>823872</c:v>
                </c:pt>
                <c:pt idx="4">
                  <c:v>825137</c:v>
                </c:pt>
                <c:pt idx="5">
                  <c:v>826134</c:v>
                </c:pt>
                <c:pt idx="6">
                  <c:v>826607</c:v>
                </c:pt>
                <c:pt idx="7">
                  <c:v>827727</c:v>
                </c:pt>
                <c:pt idx="8">
                  <c:v>828915</c:v>
                </c:pt>
                <c:pt idx="9">
                  <c:v>830080</c:v>
                </c:pt>
                <c:pt idx="10">
                  <c:v>831214</c:v>
                </c:pt>
                <c:pt idx="11">
                  <c:v>831596</c:v>
                </c:pt>
                <c:pt idx="12">
                  <c:v>831744</c:v>
                </c:pt>
                <c:pt idx="13">
                  <c:v>832060</c:v>
                </c:pt>
                <c:pt idx="14">
                  <c:v>832318</c:v>
                </c:pt>
                <c:pt idx="15">
                  <c:v>832663</c:v>
                </c:pt>
                <c:pt idx="16">
                  <c:v>832952</c:v>
                </c:pt>
                <c:pt idx="17">
                  <c:v>833253</c:v>
                </c:pt>
                <c:pt idx="18">
                  <c:v>833358</c:v>
                </c:pt>
                <c:pt idx="19">
                  <c:v>833423</c:v>
                </c:pt>
                <c:pt idx="20">
                  <c:v>833496</c:v>
                </c:pt>
                <c:pt idx="21">
                  <c:v>833534</c:v>
                </c:pt>
                <c:pt idx="22">
                  <c:v>833593</c:v>
                </c:pt>
                <c:pt idx="23">
                  <c:v>833605</c:v>
                </c:pt>
                <c:pt idx="24">
                  <c:v>833668</c:v>
                </c:pt>
                <c:pt idx="25">
                  <c:v>833747</c:v>
                </c:pt>
                <c:pt idx="26">
                  <c:v>833870</c:v>
                </c:pt>
                <c:pt idx="27">
                  <c:v>833930</c:v>
                </c:pt>
                <c:pt idx="28">
                  <c:v>833984</c:v>
                </c:pt>
                <c:pt idx="29">
                  <c:v>834030</c:v>
                </c:pt>
                <c:pt idx="30">
                  <c:v>834051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C06-4C77-9C9F-78579B465A9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3974243</c:v>
                </c:pt>
                <c:pt idx="1">
                  <c:v>3974161</c:v>
                </c:pt>
                <c:pt idx="2">
                  <c:v>3974109</c:v>
                </c:pt>
                <c:pt idx="3">
                  <c:v>3974028</c:v>
                </c:pt>
                <c:pt idx="4">
                  <c:v>3973963</c:v>
                </c:pt>
                <c:pt idx="5">
                  <c:v>3973906</c:v>
                </c:pt>
                <c:pt idx="6">
                  <c:v>3973863</c:v>
                </c:pt>
                <c:pt idx="7">
                  <c:v>3975853</c:v>
                </c:pt>
                <c:pt idx="8">
                  <c:v>3977855</c:v>
                </c:pt>
                <c:pt idx="9">
                  <c:v>3979609</c:v>
                </c:pt>
                <c:pt idx="10">
                  <c:v>3981496</c:v>
                </c:pt>
                <c:pt idx="11">
                  <c:v>3982998</c:v>
                </c:pt>
                <c:pt idx="12">
                  <c:v>3984565</c:v>
                </c:pt>
                <c:pt idx="13">
                  <c:v>3985575</c:v>
                </c:pt>
                <c:pt idx="14">
                  <c:v>3985977</c:v>
                </c:pt>
                <c:pt idx="15">
                  <c:v>3986270</c:v>
                </c:pt>
                <c:pt idx="16">
                  <c:v>3986683</c:v>
                </c:pt>
                <c:pt idx="17">
                  <c:v>3986898</c:v>
                </c:pt>
                <c:pt idx="18">
                  <c:v>3986972</c:v>
                </c:pt>
                <c:pt idx="19">
                  <c:v>3987314</c:v>
                </c:pt>
                <c:pt idx="20">
                  <c:v>3989445</c:v>
                </c:pt>
                <c:pt idx="21">
                  <c:v>3991051</c:v>
                </c:pt>
                <c:pt idx="22">
                  <c:v>3992107</c:v>
                </c:pt>
                <c:pt idx="23">
                  <c:v>3993189</c:v>
                </c:pt>
                <c:pt idx="24">
                  <c:v>3994860</c:v>
                </c:pt>
                <c:pt idx="25">
                  <c:v>3995972</c:v>
                </c:pt>
                <c:pt idx="26">
                  <c:v>3996841</c:v>
                </c:pt>
                <c:pt idx="27">
                  <c:v>3997020</c:v>
                </c:pt>
                <c:pt idx="28">
                  <c:v>3997166</c:v>
                </c:pt>
                <c:pt idx="29">
                  <c:v>3997356</c:v>
                </c:pt>
                <c:pt idx="30">
                  <c:v>3997629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C06-4C77-9C9F-78579B465A9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Elton John app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6570014</c:v>
                </c:pt>
                <c:pt idx="1">
                  <c:v>6569779</c:v>
                </c:pt>
                <c:pt idx="2">
                  <c:v>6569384</c:v>
                </c:pt>
                <c:pt idx="3">
                  <c:v>6569247</c:v>
                </c:pt>
                <c:pt idx="4">
                  <c:v>6569098</c:v>
                </c:pt>
                <c:pt idx="5">
                  <c:v>6568872</c:v>
                </c:pt>
                <c:pt idx="6">
                  <c:v>6568578</c:v>
                </c:pt>
                <c:pt idx="7">
                  <c:v>6568291</c:v>
                </c:pt>
                <c:pt idx="8">
                  <c:v>6568018</c:v>
                </c:pt>
                <c:pt idx="9">
                  <c:v>6567822</c:v>
                </c:pt>
                <c:pt idx="10">
                  <c:v>6567621</c:v>
                </c:pt>
                <c:pt idx="11">
                  <c:v>6567351</c:v>
                </c:pt>
                <c:pt idx="12">
                  <c:v>6567137</c:v>
                </c:pt>
                <c:pt idx="13">
                  <c:v>6566827</c:v>
                </c:pt>
                <c:pt idx="14">
                  <c:v>6566509</c:v>
                </c:pt>
                <c:pt idx="15">
                  <c:v>6566299</c:v>
                </c:pt>
                <c:pt idx="16">
                  <c:v>6566180</c:v>
                </c:pt>
                <c:pt idx="17">
                  <c:v>6565904</c:v>
                </c:pt>
                <c:pt idx="18">
                  <c:v>6565712</c:v>
                </c:pt>
                <c:pt idx="19">
                  <c:v>6565316</c:v>
                </c:pt>
                <c:pt idx="20">
                  <c:v>6564904</c:v>
                </c:pt>
                <c:pt idx="21">
                  <c:v>6564648</c:v>
                </c:pt>
                <c:pt idx="22">
                  <c:v>6564425</c:v>
                </c:pt>
                <c:pt idx="23">
                  <c:v>6564111</c:v>
                </c:pt>
                <c:pt idx="24">
                  <c:v>6563801</c:v>
                </c:pt>
                <c:pt idx="25">
                  <c:v>6563523</c:v>
                </c:pt>
                <c:pt idx="26">
                  <c:v>6563386</c:v>
                </c:pt>
                <c:pt idx="27">
                  <c:v>6563471</c:v>
                </c:pt>
                <c:pt idx="28">
                  <c:v>6563571</c:v>
                </c:pt>
                <c:pt idx="29">
                  <c:v>6563299</c:v>
                </c:pt>
                <c:pt idx="30">
                  <c:v>6562995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C06-4C77-9C9F-78579B465A9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6889991</c:v>
                </c:pt>
                <c:pt idx="1">
                  <c:v>6890681</c:v>
                </c:pt>
                <c:pt idx="2">
                  <c:v>6891058</c:v>
                </c:pt>
                <c:pt idx="3">
                  <c:v>6891255</c:v>
                </c:pt>
                <c:pt idx="4">
                  <c:v>6891759</c:v>
                </c:pt>
                <c:pt idx="5">
                  <c:v>6891968</c:v>
                </c:pt>
                <c:pt idx="6">
                  <c:v>6892232</c:v>
                </c:pt>
                <c:pt idx="7">
                  <c:v>6892411</c:v>
                </c:pt>
                <c:pt idx="8">
                  <c:v>6892713</c:v>
                </c:pt>
                <c:pt idx="9">
                  <c:v>6893064</c:v>
                </c:pt>
                <c:pt idx="10">
                  <c:v>6893517</c:v>
                </c:pt>
                <c:pt idx="11">
                  <c:v>6893889</c:v>
                </c:pt>
                <c:pt idx="12">
                  <c:v>6894198</c:v>
                </c:pt>
                <c:pt idx="13">
                  <c:v>6894428</c:v>
                </c:pt>
                <c:pt idx="14">
                  <c:v>6894766</c:v>
                </c:pt>
                <c:pt idx="15">
                  <c:v>6895140</c:v>
                </c:pt>
                <c:pt idx="16">
                  <c:v>6895602</c:v>
                </c:pt>
                <c:pt idx="17">
                  <c:v>6895669</c:v>
                </c:pt>
                <c:pt idx="18">
                  <c:v>6895760</c:v>
                </c:pt>
                <c:pt idx="19">
                  <c:v>6896040</c:v>
                </c:pt>
                <c:pt idx="20">
                  <c:v>6896041</c:v>
                </c:pt>
                <c:pt idx="21">
                  <c:v>6896092</c:v>
                </c:pt>
                <c:pt idx="22">
                  <c:v>6896217</c:v>
                </c:pt>
                <c:pt idx="23">
                  <c:v>6896210</c:v>
                </c:pt>
                <c:pt idx="24">
                  <c:v>6896248</c:v>
                </c:pt>
                <c:pt idx="25">
                  <c:v>6896396</c:v>
                </c:pt>
                <c:pt idx="26">
                  <c:v>6896569</c:v>
                </c:pt>
                <c:pt idx="27">
                  <c:v>6896687</c:v>
                </c:pt>
                <c:pt idx="28">
                  <c:v>6896918</c:v>
                </c:pt>
                <c:pt idx="29">
                  <c:v>6897041</c:v>
                </c:pt>
                <c:pt idx="30">
                  <c:v>6897300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C06-4C77-9C9F-78579B465A9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351097</c:v>
                </c:pt>
                <c:pt idx="1">
                  <c:v>351125</c:v>
                </c:pt>
                <c:pt idx="2">
                  <c:v>351130</c:v>
                </c:pt>
                <c:pt idx="3">
                  <c:v>351164</c:v>
                </c:pt>
                <c:pt idx="4">
                  <c:v>351177</c:v>
                </c:pt>
                <c:pt idx="5">
                  <c:v>351211</c:v>
                </c:pt>
                <c:pt idx="6">
                  <c:v>351250</c:v>
                </c:pt>
                <c:pt idx="7">
                  <c:v>351304</c:v>
                </c:pt>
                <c:pt idx="8">
                  <c:v>351384</c:v>
                </c:pt>
                <c:pt idx="9">
                  <c:v>351411</c:v>
                </c:pt>
                <c:pt idx="10">
                  <c:v>351444</c:v>
                </c:pt>
                <c:pt idx="11">
                  <c:v>351457</c:v>
                </c:pt>
                <c:pt idx="12">
                  <c:v>351466</c:v>
                </c:pt>
                <c:pt idx="13">
                  <c:v>351459</c:v>
                </c:pt>
                <c:pt idx="14">
                  <c:v>351476</c:v>
                </c:pt>
                <c:pt idx="15">
                  <c:v>351494</c:v>
                </c:pt>
                <c:pt idx="16">
                  <c:v>351507</c:v>
                </c:pt>
                <c:pt idx="17">
                  <c:v>351500</c:v>
                </c:pt>
                <c:pt idx="18">
                  <c:v>351503</c:v>
                </c:pt>
                <c:pt idx="19">
                  <c:v>351515</c:v>
                </c:pt>
                <c:pt idx="20">
                  <c:v>351521</c:v>
                </c:pt>
                <c:pt idx="21">
                  <c:v>351552</c:v>
                </c:pt>
                <c:pt idx="22">
                  <c:v>351588</c:v>
                </c:pt>
                <c:pt idx="23">
                  <c:v>351632</c:v>
                </c:pt>
                <c:pt idx="24">
                  <c:v>351706</c:v>
                </c:pt>
                <c:pt idx="25">
                  <c:v>351743</c:v>
                </c:pt>
                <c:pt idx="26">
                  <c:v>351781</c:v>
                </c:pt>
                <c:pt idx="27">
                  <c:v>351794</c:v>
                </c:pt>
                <c:pt idx="28">
                  <c:v>351817</c:v>
                </c:pt>
                <c:pt idx="29">
                  <c:v>351820</c:v>
                </c:pt>
                <c:pt idx="30">
                  <c:v>351815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C06-4C77-9C9F-78579B465A9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4404524</c:v>
                </c:pt>
                <c:pt idx="1">
                  <c:v>4404584</c:v>
                </c:pt>
                <c:pt idx="2">
                  <c:v>4404585</c:v>
                </c:pt>
                <c:pt idx="3">
                  <c:v>4404526</c:v>
                </c:pt>
                <c:pt idx="4">
                  <c:v>4404463</c:v>
                </c:pt>
                <c:pt idx="5">
                  <c:v>4404378</c:v>
                </c:pt>
                <c:pt idx="6">
                  <c:v>4404642</c:v>
                </c:pt>
                <c:pt idx="7">
                  <c:v>4405112</c:v>
                </c:pt>
                <c:pt idx="8">
                  <c:v>4405133</c:v>
                </c:pt>
                <c:pt idx="9">
                  <c:v>4405195</c:v>
                </c:pt>
                <c:pt idx="10">
                  <c:v>4405202</c:v>
                </c:pt>
                <c:pt idx="11">
                  <c:v>4405228</c:v>
                </c:pt>
                <c:pt idx="12">
                  <c:v>4405312</c:v>
                </c:pt>
                <c:pt idx="13">
                  <c:v>4405443</c:v>
                </c:pt>
                <c:pt idx="14">
                  <c:v>4405489</c:v>
                </c:pt>
                <c:pt idx="15">
                  <c:v>4405634</c:v>
                </c:pt>
                <c:pt idx="16">
                  <c:v>4405733</c:v>
                </c:pt>
                <c:pt idx="17">
                  <c:v>4405659</c:v>
                </c:pt>
                <c:pt idx="18">
                  <c:v>4405592</c:v>
                </c:pt>
                <c:pt idx="19">
                  <c:v>4407809</c:v>
                </c:pt>
                <c:pt idx="20">
                  <c:v>4410369</c:v>
                </c:pt>
                <c:pt idx="21">
                  <c:v>4416890</c:v>
                </c:pt>
                <c:pt idx="22">
                  <c:v>4420306</c:v>
                </c:pt>
                <c:pt idx="23">
                  <c:v>4422068</c:v>
                </c:pt>
                <c:pt idx="24">
                  <c:v>4425046</c:v>
                </c:pt>
                <c:pt idx="25">
                  <c:v>4428086</c:v>
                </c:pt>
                <c:pt idx="26">
                  <c:v>4430815</c:v>
                </c:pt>
                <c:pt idx="27">
                  <c:v>4432475</c:v>
                </c:pt>
                <c:pt idx="28">
                  <c:v>4437807</c:v>
                </c:pt>
                <c:pt idx="29">
                  <c:v>4443435</c:v>
                </c:pt>
                <c:pt idx="30">
                  <c:v>4445248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C06-4C77-9C9F-78579B465A9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1182534</c:v>
                </c:pt>
                <c:pt idx="1">
                  <c:v>1182789</c:v>
                </c:pt>
                <c:pt idx="2">
                  <c:v>1183102</c:v>
                </c:pt>
                <c:pt idx="3">
                  <c:v>1183494</c:v>
                </c:pt>
                <c:pt idx="4">
                  <c:v>1183892</c:v>
                </c:pt>
                <c:pt idx="5">
                  <c:v>1184436</c:v>
                </c:pt>
                <c:pt idx="6">
                  <c:v>1185103</c:v>
                </c:pt>
                <c:pt idx="7">
                  <c:v>1185498</c:v>
                </c:pt>
                <c:pt idx="8">
                  <c:v>1185865</c:v>
                </c:pt>
                <c:pt idx="9">
                  <c:v>1186221</c:v>
                </c:pt>
                <c:pt idx="10">
                  <c:v>1186599</c:v>
                </c:pt>
                <c:pt idx="11">
                  <c:v>1186938</c:v>
                </c:pt>
                <c:pt idx="12">
                  <c:v>1187275</c:v>
                </c:pt>
                <c:pt idx="13">
                  <c:v>1187606</c:v>
                </c:pt>
                <c:pt idx="14">
                  <c:v>1188100</c:v>
                </c:pt>
                <c:pt idx="15">
                  <c:v>1188786</c:v>
                </c:pt>
                <c:pt idx="16">
                  <c:v>1189304</c:v>
                </c:pt>
                <c:pt idx="17">
                  <c:v>1189648</c:v>
                </c:pt>
                <c:pt idx="18">
                  <c:v>1190063</c:v>
                </c:pt>
                <c:pt idx="19">
                  <c:v>1190438</c:v>
                </c:pt>
                <c:pt idx="20">
                  <c:v>1190779</c:v>
                </c:pt>
                <c:pt idx="21">
                  <c:v>1191095</c:v>
                </c:pt>
                <c:pt idx="22">
                  <c:v>1191348</c:v>
                </c:pt>
                <c:pt idx="23">
                  <c:v>1191687</c:v>
                </c:pt>
                <c:pt idx="24">
                  <c:v>1192140</c:v>
                </c:pt>
                <c:pt idx="25">
                  <c:v>1192874</c:v>
                </c:pt>
                <c:pt idx="26">
                  <c:v>1193807</c:v>
                </c:pt>
                <c:pt idx="27">
                  <c:v>1194552</c:v>
                </c:pt>
                <c:pt idx="28">
                  <c:v>1194938</c:v>
                </c:pt>
                <c:pt idx="29">
                  <c:v>1195237</c:v>
                </c:pt>
                <c:pt idx="30">
                  <c:v>1195668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C06-4C77-9C9F-78579B465A93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5487137</c:v>
                </c:pt>
                <c:pt idx="1">
                  <c:v>5488597</c:v>
                </c:pt>
                <c:pt idx="2">
                  <c:v>5489976</c:v>
                </c:pt>
                <c:pt idx="3">
                  <c:v>5491236</c:v>
                </c:pt>
                <c:pt idx="4">
                  <c:v>5492800</c:v>
                </c:pt>
                <c:pt idx="5">
                  <c:v>5494389</c:v>
                </c:pt>
                <c:pt idx="6">
                  <c:v>5495817</c:v>
                </c:pt>
                <c:pt idx="7">
                  <c:v>5497518</c:v>
                </c:pt>
                <c:pt idx="8">
                  <c:v>5498532</c:v>
                </c:pt>
                <c:pt idx="9">
                  <c:v>5499471</c:v>
                </c:pt>
                <c:pt idx="10">
                  <c:v>5500325</c:v>
                </c:pt>
                <c:pt idx="11">
                  <c:v>5501180</c:v>
                </c:pt>
                <c:pt idx="12">
                  <c:v>5502072</c:v>
                </c:pt>
                <c:pt idx="13">
                  <c:v>5502714</c:v>
                </c:pt>
                <c:pt idx="14">
                  <c:v>5503488</c:v>
                </c:pt>
                <c:pt idx="15">
                  <c:v>5504399</c:v>
                </c:pt>
                <c:pt idx="16">
                  <c:v>5505344</c:v>
                </c:pt>
                <c:pt idx="17">
                  <c:v>5506050</c:v>
                </c:pt>
                <c:pt idx="18">
                  <c:v>5506840</c:v>
                </c:pt>
                <c:pt idx="19">
                  <c:v>5507818</c:v>
                </c:pt>
                <c:pt idx="20">
                  <c:v>5508474</c:v>
                </c:pt>
                <c:pt idx="21">
                  <c:v>5508891</c:v>
                </c:pt>
                <c:pt idx="22">
                  <c:v>5509341</c:v>
                </c:pt>
                <c:pt idx="23">
                  <c:v>5509773</c:v>
                </c:pt>
                <c:pt idx="24">
                  <c:v>5510579</c:v>
                </c:pt>
                <c:pt idx="25">
                  <c:v>5511473</c:v>
                </c:pt>
                <c:pt idx="26">
                  <c:v>5512879</c:v>
                </c:pt>
                <c:pt idx="27">
                  <c:v>5514033</c:v>
                </c:pt>
                <c:pt idx="28">
                  <c:v>5514613</c:v>
                </c:pt>
                <c:pt idx="29">
                  <c:v>5515290</c:v>
                </c:pt>
                <c:pt idx="30">
                  <c:v>5515947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EC06-4C77-9C9F-78579B465A93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12590105</c:v>
                </c:pt>
                <c:pt idx="1">
                  <c:v>12591213</c:v>
                </c:pt>
                <c:pt idx="2">
                  <c:v>12591627</c:v>
                </c:pt>
                <c:pt idx="3">
                  <c:v>12591957</c:v>
                </c:pt>
                <c:pt idx="4">
                  <c:v>12592440</c:v>
                </c:pt>
                <c:pt idx="5">
                  <c:v>12607185</c:v>
                </c:pt>
                <c:pt idx="6">
                  <c:v>12618540</c:v>
                </c:pt>
                <c:pt idx="7">
                  <c:v>12620160</c:v>
                </c:pt>
                <c:pt idx="8">
                  <c:v>12621086</c:v>
                </c:pt>
                <c:pt idx="9">
                  <c:v>12621547</c:v>
                </c:pt>
                <c:pt idx="10">
                  <c:v>12622642</c:v>
                </c:pt>
                <c:pt idx="11">
                  <c:v>12674200</c:v>
                </c:pt>
                <c:pt idx="12">
                  <c:v>12697525</c:v>
                </c:pt>
                <c:pt idx="13">
                  <c:v>12703640</c:v>
                </c:pt>
                <c:pt idx="14">
                  <c:v>12707814</c:v>
                </c:pt>
                <c:pt idx="15">
                  <c:v>12714653</c:v>
                </c:pt>
                <c:pt idx="16">
                  <c:v>12720001</c:v>
                </c:pt>
                <c:pt idx="17">
                  <c:v>12725448</c:v>
                </c:pt>
                <c:pt idx="18">
                  <c:v>12728286</c:v>
                </c:pt>
                <c:pt idx="19">
                  <c:v>12730015</c:v>
                </c:pt>
                <c:pt idx="20">
                  <c:v>12731997</c:v>
                </c:pt>
                <c:pt idx="21">
                  <c:v>12734908</c:v>
                </c:pt>
                <c:pt idx="22">
                  <c:v>12738323</c:v>
                </c:pt>
                <c:pt idx="23">
                  <c:v>12740535</c:v>
                </c:pt>
                <c:pt idx="24">
                  <c:v>12742915</c:v>
                </c:pt>
                <c:pt idx="25">
                  <c:v>12745596</c:v>
                </c:pt>
                <c:pt idx="26">
                  <c:v>12749524</c:v>
                </c:pt>
                <c:pt idx="27">
                  <c:v>12753248</c:v>
                </c:pt>
                <c:pt idx="28">
                  <c:v>12755339</c:v>
                </c:pt>
                <c:pt idx="29">
                  <c:v>12758302</c:v>
                </c:pt>
                <c:pt idx="30">
                  <c:v>12761754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C06-4C77-9C9F-78579B465A93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SOBHA Limited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1085950</c:v>
                </c:pt>
                <c:pt idx="1">
                  <c:v>1086735</c:v>
                </c:pt>
                <c:pt idx="2">
                  <c:v>1087510</c:v>
                </c:pt>
                <c:pt idx="3">
                  <c:v>1088331</c:v>
                </c:pt>
                <c:pt idx="4">
                  <c:v>1089125</c:v>
                </c:pt>
                <c:pt idx="5">
                  <c:v>1089911</c:v>
                </c:pt>
                <c:pt idx="6">
                  <c:v>1090681</c:v>
                </c:pt>
                <c:pt idx="7">
                  <c:v>1091406</c:v>
                </c:pt>
                <c:pt idx="8">
                  <c:v>1092174</c:v>
                </c:pt>
                <c:pt idx="9">
                  <c:v>1092942</c:v>
                </c:pt>
                <c:pt idx="10">
                  <c:v>1093859</c:v>
                </c:pt>
                <c:pt idx="11">
                  <c:v>1094892</c:v>
                </c:pt>
                <c:pt idx="12">
                  <c:v>1095728</c:v>
                </c:pt>
                <c:pt idx="13">
                  <c:v>1096516</c:v>
                </c:pt>
                <c:pt idx="14">
                  <c:v>1097307</c:v>
                </c:pt>
                <c:pt idx="15">
                  <c:v>1097408</c:v>
                </c:pt>
                <c:pt idx="16">
                  <c:v>1097389</c:v>
                </c:pt>
                <c:pt idx="17">
                  <c:v>1098559</c:v>
                </c:pt>
                <c:pt idx="18">
                  <c:v>1099541</c:v>
                </c:pt>
                <c:pt idx="19">
                  <c:v>1100313</c:v>
                </c:pt>
                <c:pt idx="20">
                  <c:v>1101132</c:v>
                </c:pt>
                <c:pt idx="21">
                  <c:v>1101906</c:v>
                </c:pt>
                <c:pt idx="22">
                  <c:v>1102567</c:v>
                </c:pt>
                <c:pt idx="23">
                  <c:v>1103276</c:v>
                </c:pt>
                <c:pt idx="24">
                  <c:v>1103998</c:v>
                </c:pt>
                <c:pt idx="25">
                  <c:v>1104691</c:v>
                </c:pt>
                <c:pt idx="26">
                  <c:v>1105355</c:v>
                </c:pt>
                <c:pt idx="27">
                  <c:v>1105990</c:v>
                </c:pt>
                <c:pt idx="28">
                  <c:v>1106739</c:v>
                </c:pt>
                <c:pt idx="29">
                  <c:v>1107488</c:v>
                </c:pt>
                <c:pt idx="30">
                  <c:v>1107833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EC06-4C77-9C9F-78579B465A93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3329105</c:v>
                </c:pt>
                <c:pt idx="1">
                  <c:v>3329260</c:v>
                </c:pt>
                <c:pt idx="2">
                  <c:v>3329465</c:v>
                </c:pt>
                <c:pt idx="3">
                  <c:v>3329626</c:v>
                </c:pt>
                <c:pt idx="4">
                  <c:v>3329773</c:v>
                </c:pt>
                <c:pt idx="5">
                  <c:v>3329905</c:v>
                </c:pt>
                <c:pt idx="6">
                  <c:v>3330006</c:v>
                </c:pt>
                <c:pt idx="7">
                  <c:v>3330134</c:v>
                </c:pt>
                <c:pt idx="8">
                  <c:v>3330260</c:v>
                </c:pt>
                <c:pt idx="9">
                  <c:v>3330424</c:v>
                </c:pt>
                <c:pt idx="10">
                  <c:v>3330650</c:v>
                </c:pt>
                <c:pt idx="11">
                  <c:v>3330901</c:v>
                </c:pt>
                <c:pt idx="12">
                  <c:v>3331101</c:v>
                </c:pt>
                <c:pt idx="13">
                  <c:v>3331242</c:v>
                </c:pt>
                <c:pt idx="14">
                  <c:v>3331323</c:v>
                </c:pt>
                <c:pt idx="15">
                  <c:v>3331537</c:v>
                </c:pt>
                <c:pt idx="16">
                  <c:v>3331794</c:v>
                </c:pt>
                <c:pt idx="17">
                  <c:v>3331914</c:v>
                </c:pt>
                <c:pt idx="18">
                  <c:v>3331973</c:v>
                </c:pt>
                <c:pt idx="19">
                  <c:v>3332040</c:v>
                </c:pt>
                <c:pt idx="20">
                  <c:v>3332084</c:v>
                </c:pt>
                <c:pt idx="21">
                  <c:v>3332205</c:v>
                </c:pt>
                <c:pt idx="22">
                  <c:v>3332316</c:v>
                </c:pt>
                <c:pt idx="23">
                  <c:v>3332446</c:v>
                </c:pt>
                <c:pt idx="24">
                  <c:v>3332606</c:v>
                </c:pt>
                <c:pt idx="25">
                  <c:v>3332747</c:v>
                </c:pt>
                <c:pt idx="26">
                  <c:v>3332859</c:v>
                </c:pt>
                <c:pt idx="27">
                  <c:v>3332966</c:v>
                </c:pt>
                <c:pt idx="28">
                  <c:v>3333011</c:v>
                </c:pt>
                <c:pt idx="29">
                  <c:v>3333025</c:v>
                </c:pt>
                <c:pt idx="30">
                  <c:v>3333064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EC06-4C77-9C9F-78579B465A93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1064412</c:v>
                </c:pt>
                <c:pt idx="1">
                  <c:v>1064354</c:v>
                </c:pt>
                <c:pt idx="2">
                  <c:v>1064312</c:v>
                </c:pt>
                <c:pt idx="3">
                  <c:v>1064214</c:v>
                </c:pt>
                <c:pt idx="4">
                  <c:v>1064150</c:v>
                </c:pt>
                <c:pt idx="5">
                  <c:v>1064013</c:v>
                </c:pt>
                <c:pt idx="6">
                  <c:v>1063854</c:v>
                </c:pt>
                <c:pt idx="7">
                  <c:v>1063751</c:v>
                </c:pt>
                <c:pt idx="8">
                  <c:v>1063642</c:v>
                </c:pt>
                <c:pt idx="9">
                  <c:v>1063561</c:v>
                </c:pt>
                <c:pt idx="10">
                  <c:v>1063400</c:v>
                </c:pt>
                <c:pt idx="11">
                  <c:v>1063257</c:v>
                </c:pt>
                <c:pt idx="12">
                  <c:v>1063151</c:v>
                </c:pt>
                <c:pt idx="13">
                  <c:v>1063024</c:v>
                </c:pt>
                <c:pt idx="14">
                  <c:v>1062889</c:v>
                </c:pt>
                <c:pt idx="15">
                  <c:v>1062804</c:v>
                </c:pt>
                <c:pt idx="16">
                  <c:v>1062754</c:v>
                </c:pt>
                <c:pt idx="17">
                  <c:v>1062663</c:v>
                </c:pt>
                <c:pt idx="18">
                  <c:v>1062570</c:v>
                </c:pt>
                <c:pt idx="19">
                  <c:v>1062411</c:v>
                </c:pt>
                <c:pt idx="20">
                  <c:v>1062308</c:v>
                </c:pt>
                <c:pt idx="21">
                  <c:v>1062208</c:v>
                </c:pt>
                <c:pt idx="22">
                  <c:v>1062119</c:v>
                </c:pt>
                <c:pt idx="23">
                  <c:v>1061998</c:v>
                </c:pt>
                <c:pt idx="24">
                  <c:v>1061896</c:v>
                </c:pt>
                <c:pt idx="25">
                  <c:v>1061792</c:v>
                </c:pt>
                <c:pt idx="26">
                  <c:v>1061705</c:v>
                </c:pt>
                <c:pt idx="27">
                  <c:v>1061626</c:v>
                </c:pt>
                <c:pt idx="28">
                  <c:v>1061568</c:v>
                </c:pt>
                <c:pt idx="29">
                  <c:v>1061472</c:v>
                </c:pt>
                <c:pt idx="30">
                  <c:v>1061416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EC06-4C77-9C9F-78579B465A93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291951</c:v>
                </c:pt>
                <c:pt idx="1">
                  <c:v>291895</c:v>
                </c:pt>
                <c:pt idx="2">
                  <c:v>291845</c:v>
                </c:pt>
                <c:pt idx="3">
                  <c:v>291817</c:v>
                </c:pt>
                <c:pt idx="4">
                  <c:v>291768</c:v>
                </c:pt>
                <c:pt idx="5">
                  <c:v>291721</c:v>
                </c:pt>
                <c:pt idx="6">
                  <c:v>291667</c:v>
                </c:pt>
                <c:pt idx="7">
                  <c:v>291632</c:v>
                </c:pt>
                <c:pt idx="8">
                  <c:v>291585</c:v>
                </c:pt>
                <c:pt idx="9">
                  <c:v>291536</c:v>
                </c:pt>
                <c:pt idx="10">
                  <c:v>291500</c:v>
                </c:pt>
                <c:pt idx="11">
                  <c:v>291456</c:v>
                </c:pt>
                <c:pt idx="12">
                  <c:v>291374</c:v>
                </c:pt>
                <c:pt idx="13">
                  <c:v>291346</c:v>
                </c:pt>
                <c:pt idx="14">
                  <c:v>291354</c:v>
                </c:pt>
                <c:pt idx="15">
                  <c:v>291319</c:v>
                </c:pt>
                <c:pt idx="16">
                  <c:v>291279</c:v>
                </c:pt>
                <c:pt idx="17">
                  <c:v>291254</c:v>
                </c:pt>
                <c:pt idx="18">
                  <c:v>291213</c:v>
                </c:pt>
                <c:pt idx="19">
                  <c:v>291157</c:v>
                </c:pt>
                <c:pt idx="20">
                  <c:v>291087</c:v>
                </c:pt>
                <c:pt idx="21">
                  <c:v>291035</c:v>
                </c:pt>
                <c:pt idx="22">
                  <c:v>290993</c:v>
                </c:pt>
                <c:pt idx="23">
                  <c:v>290956</c:v>
                </c:pt>
                <c:pt idx="24">
                  <c:v>290961</c:v>
                </c:pt>
                <c:pt idx="25">
                  <c:v>290928</c:v>
                </c:pt>
                <c:pt idx="26">
                  <c:v>290898</c:v>
                </c:pt>
                <c:pt idx="27">
                  <c:v>290852</c:v>
                </c:pt>
                <c:pt idx="28">
                  <c:v>290826</c:v>
                </c:pt>
                <c:pt idx="29">
                  <c:v>290798</c:v>
                </c:pt>
                <c:pt idx="30">
                  <c:v>290761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EC06-4C77-9C9F-78579B465A93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354834</c:v>
                </c:pt>
                <c:pt idx="1">
                  <c:v>354888</c:v>
                </c:pt>
                <c:pt idx="2">
                  <c:v>354946</c:v>
                </c:pt>
                <c:pt idx="3">
                  <c:v>355005</c:v>
                </c:pt>
                <c:pt idx="4">
                  <c:v>355113</c:v>
                </c:pt>
                <c:pt idx="5">
                  <c:v>355181</c:v>
                </c:pt>
                <c:pt idx="6">
                  <c:v>355280</c:v>
                </c:pt>
                <c:pt idx="7">
                  <c:v>355346</c:v>
                </c:pt>
                <c:pt idx="8">
                  <c:v>355409</c:v>
                </c:pt>
                <c:pt idx="9">
                  <c:v>355457</c:v>
                </c:pt>
                <c:pt idx="10">
                  <c:v>355499</c:v>
                </c:pt>
                <c:pt idx="11">
                  <c:v>355571</c:v>
                </c:pt>
                <c:pt idx="12">
                  <c:v>355594</c:v>
                </c:pt>
                <c:pt idx="13">
                  <c:v>355632</c:v>
                </c:pt>
                <c:pt idx="14">
                  <c:v>355743</c:v>
                </c:pt>
                <c:pt idx="15">
                  <c:v>355836</c:v>
                </c:pt>
                <c:pt idx="16">
                  <c:v>355883</c:v>
                </c:pt>
                <c:pt idx="17">
                  <c:v>356030</c:v>
                </c:pt>
                <c:pt idx="18">
                  <c:v>356068</c:v>
                </c:pt>
                <c:pt idx="19">
                  <c:v>356111</c:v>
                </c:pt>
                <c:pt idx="20">
                  <c:v>356189</c:v>
                </c:pt>
                <c:pt idx="21">
                  <c:v>356257</c:v>
                </c:pt>
                <c:pt idx="22">
                  <c:v>356315</c:v>
                </c:pt>
                <c:pt idx="23">
                  <c:v>356375</c:v>
                </c:pt>
                <c:pt idx="24">
                  <c:v>356414</c:v>
                </c:pt>
                <c:pt idx="25">
                  <c:v>356445</c:v>
                </c:pt>
                <c:pt idx="26">
                  <c:v>356497</c:v>
                </c:pt>
                <c:pt idx="27">
                  <c:v>356514</c:v>
                </c:pt>
                <c:pt idx="28">
                  <c:v>356544</c:v>
                </c:pt>
                <c:pt idx="29">
                  <c:v>356553</c:v>
                </c:pt>
                <c:pt idx="30">
                  <c:v>356585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EC06-4C77-9C9F-78579B465A93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16</c:v>
                </c:pt>
                <c:pt idx="1">
                  <c:v>16</c:v>
                </c:pt>
                <c:pt idx="2">
                  <c:v>16</c:v>
                </c:pt>
                <c:pt idx="3">
                  <c:v>16</c:v>
                </c:pt>
                <c:pt idx="4">
                  <c:v>16</c:v>
                </c:pt>
                <c:pt idx="5">
                  <c:v>16</c:v>
                </c:pt>
                <c:pt idx="6">
                  <c:v>16</c:v>
                </c:pt>
                <c:pt idx="7">
                  <c:v>16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18</c:v>
                </c:pt>
                <c:pt idx="12">
                  <c:v>18</c:v>
                </c:pt>
                <c:pt idx="13">
                  <c:v>19</c:v>
                </c:pt>
                <c:pt idx="14">
                  <c:v>21</c:v>
                </c:pt>
                <c:pt idx="15">
                  <c:v>22</c:v>
                </c:pt>
                <c:pt idx="16">
                  <c:v>22</c:v>
                </c:pt>
                <c:pt idx="17">
                  <c:v>22</c:v>
                </c:pt>
                <c:pt idx="18">
                  <c:v>22</c:v>
                </c:pt>
                <c:pt idx="19">
                  <c:v>22</c:v>
                </c:pt>
                <c:pt idx="20">
                  <c:v>23</c:v>
                </c:pt>
                <c:pt idx="21">
                  <c:v>23</c:v>
                </c:pt>
                <c:pt idx="22">
                  <c:v>23</c:v>
                </c:pt>
                <c:pt idx="23">
                  <c:v>24</c:v>
                </c:pt>
                <c:pt idx="24">
                  <c:v>24</c:v>
                </c:pt>
                <c:pt idx="25">
                  <c:v>24</c:v>
                </c:pt>
                <c:pt idx="26">
                  <c:v>25</c:v>
                </c:pt>
                <c:pt idx="27">
                  <c:v>25</c:v>
                </c:pt>
                <c:pt idx="28">
                  <c:v>27</c:v>
                </c:pt>
                <c:pt idx="29">
                  <c:v>29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EC06-4C77-9C9F-78579B465A93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6383</c:v>
                </c:pt>
                <c:pt idx="1">
                  <c:v>6384</c:v>
                </c:pt>
                <c:pt idx="2">
                  <c:v>6385</c:v>
                </c:pt>
                <c:pt idx="3">
                  <c:v>6435</c:v>
                </c:pt>
                <c:pt idx="4">
                  <c:v>6443</c:v>
                </c:pt>
                <c:pt idx="5">
                  <c:v>6450</c:v>
                </c:pt>
                <c:pt idx="6">
                  <c:v>6461</c:v>
                </c:pt>
                <c:pt idx="7">
                  <c:v>6476</c:v>
                </c:pt>
                <c:pt idx="8">
                  <c:v>6484</c:v>
                </c:pt>
                <c:pt idx="9">
                  <c:v>6500</c:v>
                </c:pt>
                <c:pt idx="10">
                  <c:v>6528</c:v>
                </c:pt>
                <c:pt idx="11">
                  <c:v>6541</c:v>
                </c:pt>
                <c:pt idx="12">
                  <c:v>6547</c:v>
                </c:pt>
                <c:pt idx="13">
                  <c:v>6547</c:v>
                </c:pt>
                <c:pt idx="14">
                  <c:v>6547</c:v>
                </c:pt>
                <c:pt idx="15">
                  <c:v>6548</c:v>
                </c:pt>
                <c:pt idx="16">
                  <c:v>6551</c:v>
                </c:pt>
                <c:pt idx="17">
                  <c:v>6551</c:v>
                </c:pt>
                <c:pt idx="18">
                  <c:v>6551</c:v>
                </c:pt>
                <c:pt idx="19">
                  <c:v>6552</c:v>
                </c:pt>
                <c:pt idx="20">
                  <c:v>6552</c:v>
                </c:pt>
                <c:pt idx="21">
                  <c:v>6557</c:v>
                </c:pt>
                <c:pt idx="22">
                  <c:v>6565</c:v>
                </c:pt>
                <c:pt idx="23">
                  <c:v>6575</c:v>
                </c:pt>
                <c:pt idx="24">
                  <c:v>6579</c:v>
                </c:pt>
                <c:pt idx="25">
                  <c:v>6588</c:v>
                </c:pt>
                <c:pt idx="26">
                  <c:v>6596</c:v>
                </c:pt>
                <c:pt idx="27">
                  <c:v>6608</c:v>
                </c:pt>
                <c:pt idx="28">
                  <c:v>6614</c:v>
                </c:pt>
                <c:pt idx="29">
                  <c:v>6613</c:v>
                </c:pt>
                <c:pt idx="30">
                  <c:v>6615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C06-4C77-9C9F-78579B465A93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803</c:v>
                </c:pt>
                <c:pt idx="1">
                  <c:v>803</c:v>
                </c:pt>
                <c:pt idx="2">
                  <c:v>803</c:v>
                </c:pt>
                <c:pt idx="3">
                  <c:v>803</c:v>
                </c:pt>
                <c:pt idx="4">
                  <c:v>803</c:v>
                </c:pt>
                <c:pt idx="5">
                  <c:v>803</c:v>
                </c:pt>
                <c:pt idx="6">
                  <c:v>804</c:v>
                </c:pt>
                <c:pt idx="7">
                  <c:v>805</c:v>
                </c:pt>
                <c:pt idx="8">
                  <c:v>805</c:v>
                </c:pt>
                <c:pt idx="9">
                  <c:v>806</c:v>
                </c:pt>
                <c:pt idx="10">
                  <c:v>806</c:v>
                </c:pt>
                <c:pt idx="11">
                  <c:v>806</c:v>
                </c:pt>
                <c:pt idx="12">
                  <c:v>806</c:v>
                </c:pt>
                <c:pt idx="13">
                  <c:v>806</c:v>
                </c:pt>
                <c:pt idx="14">
                  <c:v>806</c:v>
                </c:pt>
                <c:pt idx="15">
                  <c:v>806</c:v>
                </c:pt>
                <c:pt idx="16">
                  <c:v>806</c:v>
                </c:pt>
                <c:pt idx="17">
                  <c:v>806</c:v>
                </c:pt>
                <c:pt idx="18">
                  <c:v>806</c:v>
                </c:pt>
                <c:pt idx="19">
                  <c:v>806</c:v>
                </c:pt>
                <c:pt idx="20">
                  <c:v>806</c:v>
                </c:pt>
                <c:pt idx="21">
                  <c:v>806</c:v>
                </c:pt>
                <c:pt idx="22">
                  <c:v>806</c:v>
                </c:pt>
                <c:pt idx="23">
                  <c:v>806</c:v>
                </c:pt>
                <c:pt idx="24">
                  <c:v>806</c:v>
                </c:pt>
                <c:pt idx="25">
                  <c:v>806</c:v>
                </c:pt>
                <c:pt idx="26">
                  <c:v>806</c:v>
                </c:pt>
                <c:pt idx="27">
                  <c:v>806</c:v>
                </c:pt>
                <c:pt idx="28">
                  <c:v>806</c:v>
                </c:pt>
                <c:pt idx="29">
                  <c:v>806</c:v>
                </c:pt>
                <c:pt idx="30">
                  <c:v>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EC06-4C77-9C9F-78579B465A93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Germany and Cars (Top 10)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802753</c:v>
                </c:pt>
                <c:pt idx="1">
                  <c:v>802802</c:v>
                </c:pt>
                <c:pt idx="2">
                  <c:v>802738</c:v>
                </c:pt>
                <c:pt idx="3">
                  <c:v>802833</c:v>
                </c:pt>
                <c:pt idx="4">
                  <c:v>802903</c:v>
                </c:pt>
                <c:pt idx="5">
                  <c:v>802967</c:v>
                </c:pt>
                <c:pt idx="6">
                  <c:v>803043</c:v>
                </c:pt>
                <c:pt idx="7">
                  <c:v>803132</c:v>
                </c:pt>
                <c:pt idx="8">
                  <c:v>803219</c:v>
                </c:pt>
                <c:pt idx="9">
                  <c:v>802970</c:v>
                </c:pt>
                <c:pt idx="10">
                  <c:v>803053</c:v>
                </c:pt>
                <c:pt idx="11">
                  <c:v>803128</c:v>
                </c:pt>
                <c:pt idx="12">
                  <c:v>803215</c:v>
                </c:pt>
                <c:pt idx="13">
                  <c:v>803307</c:v>
                </c:pt>
                <c:pt idx="14">
                  <c:v>803467</c:v>
                </c:pt>
                <c:pt idx="15">
                  <c:v>803596</c:v>
                </c:pt>
                <c:pt idx="16">
                  <c:v>803609</c:v>
                </c:pt>
                <c:pt idx="17">
                  <c:v>803732</c:v>
                </c:pt>
                <c:pt idx="18">
                  <c:v>803833</c:v>
                </c:pt>
                <c:pt idx="19">
                  <c:v>803818</c:v>
                </c:pt>
                <c:pt idx="20">
                  <c:v>803869</c:v>
                </c:pt>
                <c:pt idx="21">
                  <c:v>803822</c:v>
                </c:pt>
                <c:pt idx="22">
                  <c:v>803779</c:v>
                </c:pt>
                <c:pt idx="23">
                  <c:v>802426</c:v>
                </c:pt>
                <c:pt idx="24">
                  <c:v>802012</c:v>
                </c:pt>
                <c:pt idx="25">
                  <c:v>802053</c:v>
                </c:pt>
                <c:pt idx="26">
                  <c:v>802117</c:v>
                </c:pt>
                <c:pt idx="27">
                  <c:v>802214</c:v>
                </c:pt>
                <c:pt idx="28">
                  <c:v>977464</c:v>
                </c:pt>
                <c:pt idx="29">
                  <c:v>1060800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EC06-4C77-9C9F-78579B465A93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2020382</c:v>
                </c:pt>
                <c:pt idx="1">
                  <c:v>2020796</c:v>
                </c:pt>
                <c:pt idx="2">
                  <c:v>2020999</c:v>
                </c:pt>
                <c:pt idx="3">
                  <c:v>2021221</c:v>
                </c:pt>
                <c:pt idx="4">
                  <c:v>2021480</c:v>
                </c:pt>
                <c:pt idx="5">
                  <c:v>2022860</c:v>
                </c:pt>
                <c:pt idx="6">
                  <c:v>2023845</c:v>
                </c:pt>
                <c:pt idx="7">
                  <c:v>2024396</c:v>
                </c:pt>
                <c:pt idx="8">
                  <c:v>2024719</c:v>
                </c:pt>
                <c:pt idx="9">
                  <c:v>2024916</c:v>
                </c:pt>
                <c:pt idx="10">
                  <c:v>2025073</c:v>
                </c:pt>
                <c:pt idx="11">
                  <c:v>2028592</c:v>
                </c:pt>
                <c:pt idx="12">
                  <c:v>2032545</c:v>
                </c:pt>
                <c:pt idx="13">
                  <c:v>2034224</c:v>
                </c:pt>
                <c:pt idx="14">
                  <c:v>2035410</c:v>
                </c:pt>
                <c:pt idx="15">
                  <c:v>2036627</c:v>
                </c:pt>
                <c:pt idx="16">
                  <c:v>2037274</c:v>
                </c:pt>
                <c:pt idx="17">
                  <c:v>2037770</c:v>
                </c:pt>
                <c:pt idx="18">
                  <c:v>2038186</c:v>
                </c:pt>
                <c:pt idx="19">
                  <c:v>2038601</c:v>
                </c:pt>
                <c:pt idx="20">
                  <c:v>2038976</c:v>
                </c:pt>
                <c:pt idx="21">
                  <c:v>2039450</c:v>
                </c:pt>
                <c:pt idx="22">
                  <c:v>2039987</c:v>
                </c:pt>
                <c:pt idx="23">
                  <c:v>2040564</c:v>
                </c:pt>
                <c:pt idx="24">
                  <c:v>2041005</c:v>
                </c:pt>
                <c:pt idx="25">
                  <c:v>2041689</c:v>
                </c:pt>
                <c:pt idx="26">
                  <c:v>2042383</c:v>
                </c:pt>
                <c:pt idx="27">
                  <c:v>2042815</c:v>
                </c:pt>
                <c:pt idx="28">
                  <c:v>2043068</c:v>
                </c:pt>
                <c:pt idx="29">
                  <c:v>2043385</c:v>
                </c:pt>
                <c:pt idx="30">
                  <c:v>2043642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EC06-4C77-9C9F-78579B465A93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36441</c:v>
                </c:pt>
                <c:pt idx="1">
                  <c:v>36441</c:v>
                </c:pt>
                <c:pt idx="2">
                  <c:v>36438</c:v>
                </c:pt>
                <c:pt idx="3">
                  <c:v>36436</c:v>
                </c:pt>
                <c:pt idx="4">
                  <c:v>36436</c:v>
                </c:pt>
                <c:pt idx="5">
                  <c:v>36433</c:v>
                </c:pt>
                <c:pt idx="6">
                  <c:v>36434</c:v>
                </c:pt>
                <c:pt idx="7">
                  <c:v>36434</c:v>
                </c:pt>
                <c:pt idx="8">
                  <c:v>36430</c:v>
                </c:pt>
                <c:pt idx="9">
                  <c:v>36424</c:v>
                </c:pt>
                <c:pt idx="10">
                  <c:v>36422</c:v>
                </c:pt>
                <c:pt idx="11">
                  <c:v>36422</c:v>
                </c:pt>
                <c:pt idx="12">
                  <c:v>36421</c:v>
                </c:pt>
                <c:pt idx="13">
                  <c:v>36416</c:v>
                </c:pt>
                <c:pt idx="14">
                  <c:v>36414</c:v>
                </c:pt>
                <c:pt idx="15">
                  <c:v>36409</c:v>
                </c:pt>
                <c:pt idx="16">
                  <c:v>36407</c:v>
                </c:pt>
                <c:pt idx="17">
                  <c:v>36492</c:v>
                </c:pt>
                <c:pt idx="18">
                  <c:v>36690</c:v>
                </c:pt>
                <c:pt idx="19">
                  <c:v>36973</c:v>
                </c:pt>
                <c:pt idx="20">
                  <c:v>37274</c:v>
                </c:pt>
                <c:pt idx="21">
                  <c:v>37532</c:v>
                </c:pt>
                <c:pt idx="22">
                  <c:v>37793</c:v>
                </c:pt>
                <c:pt idx="23">
                  <c:v>38065</c:v>
                </c:pt>
                <c:pt idx="24">
                  <c:v>38213</c:v>
                </c:pt>
                <c:pt idx="25">
                  <c:v>38337</c:v>
                </c:pt>
                <c:pt idx="26">
                  <c:v>38383</c:v>
                </c:pt>
                <c:pt idx="27">
                  <c:v>38379</c:v>
                </c:pt>
                <c:pt idx="28">
                  <c:v>38379</c:v>
                </c:pt>
                <c:pt idx="29">
                  <c:v>38381</c:v>
                </c:pt>
                <c:pt idx="30">
                  <c:v>38379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EC06-4C77-9C9F-78579B465A93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Top Testes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2314476</c:v>
                </c:pt>
                <c:pt idx="1">
                  <c:v>2316261</c:v>
                </c:pt>
                <c:pt idx="2">
                  <c:v>2316922</c:v>
                </c:pt>
                <c:pt idx="3">
                  <c:v>2317478</c:v>
                </c:pt>
                <c:pt idx="4">
                  <c:v>2318025</c:v>
                </c:pt>
                <c:pt idx="5">
                  <c:v>2318621</c:v>
                </c:pt>
                <c:pt idx="6">
                  <c:v>2319374</c:v>
                </c:pt>
                <c:pt idx="7">
                  <c:v>2320247</c:v>
                </c:pt>
                <c:pt idx="8">
                  <c:v>2320874</c:v>
                </c:pt>
                <c:pt idx="9">
                  <c:v>2321242</c:v>
                </c:pt>
                <c:pt idx="10">
                  <c:v>2321503</c:v>
                </c:pt>
                <c:pt idx="11">
                  <c:v>2321940</c:v>
                </c:pt>
                <c:pt idx="12">
                  <c:v>2322485</c:v>
                </c:pt>
                <c:pt idx="13">
                  <c:v>2323189</c:v>
                </c:pt>
                <c:pt idx="14">
                  <c:v>2323885</c:v>
                </c:pt>
                <c:pt idx="15">
                  <c:v>2324642</c:v>
                </c:pt>
                <c:pt idx="16">
                  <c:v>2325140</c:v>
                </c:pt>
                <c:pt idx="17">
                  <c:v>2325602</c:v>
                </c:pt>
                <c:pt idx="18">
                  <c:v>2326177</c:v>
                </c:pt>
                <c:pt idx="19">
                  <c:v>2326816</c:v>
                </c:pt>
                <c:pt idx="20">
                  <c:v>2327393</c:v>
                </c:pt>
                <c:pt idx="21">
                  <c:v>2327858</c:v>
                </c:pt>
                <c:pt idx="22">
                  <c:v>2328262</c:v>
                </c:pt>
                <c:pt idx="23">
                  <c:v>2328544</c:v>
                </c:pt>
                <c:pt idx="24">
                  <c:v>2328827</c:v>
                </c:pt>
                <c:pt idx="25">
                  <c:v>2329127</c:v>
                </c:pt>
                <c:pt idx="26">
                  <c:v>2329447</c:v>
                </c:pt>
                <c:pt idx="27">
                  <c:v>2329735</c:v>
                </c:pt>
                <c:pt idx="28">
                  <c:v>2329985</c:v>
                </c:pt>
                <c:pt idx="29">
                  <c:v>2330083</c:v>
                </c:pt>
                <c:pt idx="30">
                  <c:v>2330151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EC06-4C77-9C9F-78579B465A93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Werbekarawane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EC06-4C77-9C9F-78579B465A93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Recently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30939</c:v>
                </c:pt>
                <c:pt idx="1">
                  <c:v>30935</c:v>
                </c:pt>
                <c:pt idx="2">
                  <c:v>30935</c:v>
                </c:pt>
                <c:pt idx="3">
                  <c:v>30935</c:v>
                </c:pt>
                <c:pt idx="4">
                  <c:v>30941</c:v>
                </c:pt>
                <c:pt idx="5">
                  <c:v>30940</c:v>
                </c:pt>
                <c:pt idx="6">
                  <c:v>30941</c:v>
                </c:pt>
                <c:pt idx="7">
                  <c:v>30941</c:v>
                </c:pt>
                <c:pt idx="8">
                  <c:v>30945</c:v>
                </c:pt>
                <c:pt idx="9">
                  <c:v>30942</c:v>
                </c:pt>
                <c:pt idx="10">
                  <c:v>30938</c:v>
                </c:pt>
                <c:pt idx="11">
                  <c:v>30940</c:v>
                </c:pt>
                <c:pt idx="12">
                  <c:v>30941</c:v>
                </c:pt>
                <c:pt idx="13">
                  <c:v>30941</c:v>
                </c:pt>
                <c:pt idx="14">
                  <c:v>30940</c:v>
                </c:pt>
                <c:pt idx="15">
                  <c:v>30939</c:v>
                </c:pt>
                <c:pt idx="16">
                  <c:v>30938</c:v>
                </c:pt>
                <c:pt idx="17">
                  <c:v>30939</c:v>
                </c:pt>
                <c:pt idx="18">
                  <c:v>30938</c:v>
                </c:pt>
                <c:pt idx="19">
                  <c:v>30939</c:v>
                </c:pt>
                <c:pt idx="20">
                  <c:v>30939</c:v>
                </c:pt>
                <c:pt idx="21">
                  <c:v>30938</c:v>
                </c:pt>
                <c:pt idx="22">
                  <c:v>30936</c:v>
                </c:pt>
                <c:pt idx="23">
                  <c:v>30933</c:v>
                </c:pt>
                <c:pt idx="24">
                  <c:v>30930</c:v>
                </c:pt>
                <c:pt idx="25">
                  <c:v>30931</c:v>
                </c:pt>
                <c:pt idx="26">
                  <c:v>30930</c:v>
                </c:pt>
                <c:pt idx="27">
                  <c:v>30933</c:v>
                </c:pt>
                <c:pt idx="28">
                  <c:v>30934</c:v>
                </c:pt>
                <c:pt idx="29">
                  <c:v>30933</c:v>
                </c:pt>
                <c:pt idx="30">
                  <c:v>30931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EC06-4C77-9C9F-78579B465A93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  <c:pt idx="28">
                  <c:v>42979</c:v>
                </c:pt>
                <c:pt idx="29">
                  <c:v>42980</c:v>
                </c:pt>
                <c:pt idx="30">
                  <c:v>42981</c:v>
                </c:pt>
              </c:numCache>
            </c:numRef>
          </c:cat>
          <c:val>
            <c:numRef>
              <c:f>Sheet1!$AH$2:$AH$32</c:f>
              <c:numCache>
                <c:formatCode>General</c:formatCode>
                <c:ptCount val="31"/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EC06-4C77-9C9F-78579B465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182128"/>
        <c:axId val="232498832"/>
      </c:lineChart>
      <c:dateAx>
        <c:axId val="233182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98832"/>
        <c:crosses val="autoZero"/>
        <c:auto val="1"/>
        <c:lblOffset val="100"/>
        <c:baseTimeUnit val="days"/>
      </c:dateAx>
      <c:valAx>
        <c:axId val="23249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8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C8CED-C322-444D-8114-6C29A6D07B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39C6D-0812-4878-B55C-89CA33F320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43707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72EA3-0A79-491A-9A21-064EA0BDA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E0D439-371C-47D9-A294-7A920EBFA1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0501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F37C5-49FE-43D5-9F5D-01D911DBA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3D11E-DBA8-4B2F-A0E6-64E7F6BA1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2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9341-1AB8-43B0-9803-C11BD61C8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E21560-8B40-402D-901B-96D89D6D89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3483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8E08E-AAF4-4D78-8740-87FD84963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85E9B-08FA-4080-9070-08E2A5BD3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70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2CA9-554B-4EE0-A4F5-F66680E7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BAE4B-3A92-4541-843E-53FCCF5A57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036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10192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9402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9518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2795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43491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9010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70010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1294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043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4745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20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0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33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08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94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70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5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51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51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9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988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7F4AC-D43F-4F1A-A26C-E40652BB9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484452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73910-1162-477F-9F9E-8F753243C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CA7ED-9238-4DE8-BF7D-A594DFC80D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976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37564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447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0635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9549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8794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99085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3922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6437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4881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5591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17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25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02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90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0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65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7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4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59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28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386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B6206-925A-4F67-9B4F-60C7A127B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78132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6ACE-D09D-4C14-8E62-59911A98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84298-39C8-435F-9862-93FDDC7791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232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31179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1824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5046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458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32890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98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6159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7990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0967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4341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89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06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46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18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39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9A38F-E00C-4C31-8FFB-206CF56C5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75115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2DA18-8454-4665-AD35-EBE5A5F6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2760BC-3106-4262-B07C-DA64C669E7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339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38674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769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3434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7509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2529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6932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8500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8856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6844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0234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09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69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1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70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63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55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7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01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14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853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E6357-38ED-40C9-8FE1-8239CF97A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85662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085FE-8327-4F99-A63E-1CE9A085B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D5084-FDF1-4104-8C7B-41E5FF50D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867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66886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8821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1915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8484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625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4730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9782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2437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2081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4659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89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3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9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7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2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2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7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83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00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98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2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58B2C-75B7-4087-9CBE-EB9AB8014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781451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43C18-67D2-4380-B7B1-DC0B768C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840E4-DAC5-40D5-9606-1A4D62ECA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514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96097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5964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7159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69368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9054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2054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5330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704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1261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6293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4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68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59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15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329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E5C1E-5990-42CE-82EE-BB81B67EA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565769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7FD0D-B0CA-4254-B0AF-B48BB5CC6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B0002-9BBB-4B00-99FB-8E100983C9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967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44374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4333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7574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8160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8809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28270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375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96655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8544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4883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9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70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65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93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87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05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27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82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6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16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670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33546-3802-4D67-9D70-ABA727230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867135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76F3-90F3-4ACD-B303-FDEA3EF33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FC459-3943-4C72-B67F-3C3928411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3956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80252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1033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2517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8333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0858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8271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63248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2246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2291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8764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8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7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0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59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41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46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0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31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01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0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83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86A02-7414-4C52-BBA4-B75CA3914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691384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5C038-54B7-4705-8952-1D802671A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43D16-E9ED-4EDF-9044-36FDE0CA3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878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64636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03297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4473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84198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7792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4691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1614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6759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0721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2203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10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89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3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6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46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448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AA96A-D251-4462-B836-53AC46081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418502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BF88D-006F-4931-AEDF-C9109295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47ECFC-477E-4065-95A6-DBA1BF48F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957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16165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8621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0820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4160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4828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71653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4678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946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1069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1386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3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3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61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7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00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5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83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3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73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127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7E188-6F62-4065-A54D-A9509F841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982397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DC09-97A2-4778-8582-12791DCAC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57EAC-92EE-4B47-902B-B080327E1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587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113327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4329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0645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70808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5036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8249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7554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3569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0233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7532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24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97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68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39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43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37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0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80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5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14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491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D9FCD-27B7-46D5-B5BA-A34EA6E30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721002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E114-AF5A-4BC5-AA91-CF64F5EEF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11DD9-3BCD-4F38-88F7-1A656AC7E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740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52988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706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9447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49145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4091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37723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1771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95561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4965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4330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1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54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4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3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75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530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8649B-3239-439D-B600-5C8770606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508431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FAD41-0B84-4C12-A461-862C4D739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CD0E8-0258-4906-AEBD-F43894B03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244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66130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5375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5913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0616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4384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1278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4964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7984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159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1513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20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9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8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84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1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7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37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67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31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3474C-00DF-42D4-9975-6F1D246A3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300966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F60A2-F572-437A-BA3F-9EE33EE16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CFD2C-3A87-4433-9ACF-B7FE58532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1499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43923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64266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8858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1584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0109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0143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3676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0052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53797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0267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38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9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57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6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24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37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0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53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30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5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03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7A307-D67F-4AD0-A102-4F8471C56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670356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8A926-0506-469C-980F-C5ED4CB85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7B030B-754D-4A53-974A-56FC22764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143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11073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0380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3937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2293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8158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2919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7298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9799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4763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449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90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69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74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63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5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716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1293F-55F6-49EE-9E14-F64936CAA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354063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974A-3CBD-41DA-9849-67292606F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64E3F-C9DD-4118-BA75-454880CD6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360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49072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4551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4993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8112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4851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1861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929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95965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3001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5453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6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99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34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6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88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30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4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9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29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5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36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580A8-EE75-40E2-8B91-CB88CC51D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403651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ECDF2-F7AD-43EA-8F14-5F2C01B7C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7A5F4-5832-4F17-B067-3B046240D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128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340370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3190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2838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496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87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2022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4569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5838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2986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687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4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1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5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0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22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86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65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7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0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038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0888A-54E7-4A5F-B430-7A0BEE7B1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445061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AED7C-5DF5-413B-97C4-2F79C01F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3D1A1-7E3A-486F-89F9-73AD0D16F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324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77629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5423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7376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5720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331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4378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2163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6556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5489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1318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2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04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56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39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19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216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B35A4-1772-49C4-A271-ABD0AC8C5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966321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02B39-8788-4CF4-8C37-A1D6E8D2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8116A-3BFF-4334-9832-F8CFD6698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842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865304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4866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3472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476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3056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3318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1136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7513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7367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261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12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8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68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32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59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4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0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7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77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3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035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D708D-97B5-4B59-A75F-88543EB6E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038781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AC185-E136-408A-AC37-277D30D6E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29A1D7-E3E0-4A34-AFA0-2FB6DC8DA8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683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08595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9495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5815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6053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4218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7602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0819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7450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8208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4780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09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15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8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05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41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86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18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4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4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68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39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AAEB7-3430-4A84-9BED-CCBC09CD6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945890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97B2-7BA4-49C2-B2FB-3A6621285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FC53B-459E-4A7A-80B5-F0F75ADC06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6683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5945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8069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6854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1214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27288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90336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4137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8230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6936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7268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8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90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9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055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02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E9F4B-3964-4815-AD31-608A81ABC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059162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0F3A4-712A-483F-A3F4-B35411D1E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242FEA-04FF-4436-BC12-153B51C02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274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87346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7855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3610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02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639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4966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90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6102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5880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6139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39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08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0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9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41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7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97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46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8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777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500E7-4C3F-479F-83FB-06B035394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642394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67AE2-F63D-4674-899B-0BF9FC1B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72D921-BFF4-426A-891A-5C0FCFF92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230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54280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8582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2094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34263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4024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74345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4145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006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7289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4922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71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36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54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4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82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64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58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9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04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23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711AB-C1A3-4A9D-A7AC-091886173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431515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6993C-FD23-413E-AF93-3D87457D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C5497A-E79E-40B7-9EDD-B3B8D0405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486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81836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6722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6592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8657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81801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76894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96609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2622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6958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221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48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82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1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95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78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51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823F4-C761-4014-B70D-B3B2EE992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496373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3294</Words>
  <Application>Microsoft Office PowerPoint</Application>
  <PresentationFormat>On-screen Show (4:3)</PresentationFormat>
  <Paragraphs>2296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My Dashboard</vt:lpstr>
      <vt:lpstr>Facebook Key Metrics Radar</vt:lpstr>
      <vt:lpstr>Facebook Fans Total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2017-09-04T13:27:42Z</dcterms:created>
  <dcterms:modified xsi:type="dcterms:W3CDTF">2017-09-04T13:31:39Z</dcterms:modified>
</cp:coreProperties>
</file>