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8E-4C7B-9E49-400DDBB41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439480"/>
        <c:axId val="259438496"/>
      </c:radarChart>
      <c:catAx>
        <c:axId val="25943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438496"/>
        <c:crosses val="autoZero"/>
        <c:auto val="1"/>
        <c:lblAlgn val="ctr"/>
        <c:lblOffset val="100"/>
        <c:noMultiLvlLbl val="0"/>
      </c:catAx>
      <c:valAx>
        <c:axId val="25943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43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64846-BCE6-4835-B95E-4E8BA34665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ABD728-1F13-4175-B86C-F2D23EF7C1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908442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39C4A-714F-4A66-8641-E72F0EB6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8C7E7E-AB06-42F8-A240-278815430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1728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2D9AE-AF59-4CBB-A300-6C0E103101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1D246-7824-47EE-BBB0-909AF6A51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93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E8038-F21E-4934-8F6A-EAD99F189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F501CE-E984-40A3-A5F0-428B5B9444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5986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158065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55699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6921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8414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03419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4832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8960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6143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2188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7222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59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C78DA-6467-4EAB-91FA-52D6D6332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01/01/2017 - 07/13/2017</a:t>
            </a:r>
          </a:p>
        </p:txBody>
      </p:sp>
    </p:spTree>
    <p:extLst>
      <p:ext uri="{BB962C8B-B14F-4D97-AF65-F5344CB8AC3E}">
        <p14:creationId xmlns:p14="http://schemas.microsoft.com/office/powerpoint/2010/main" val="39795451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</Words>
  <Application>Microsoft Office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Please Deleteee</vt:lpstr>
      <vt:lpstr>Facebook Key Metrics Radar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2017-07-26T13:44:48Z</dcterms:created>
  <dcterms:modified xsi:type="dcterms:W3CDTF">2017-07-26T13:44:52Z</dcterms:modified>
</cp:coreProperties>
</file>