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extLst>
            <c:ext xmlns:c16="http://schemas.microsoft.com/office/drawing/2014/chart" uri="{C3380CC4-5D6E-409C-BE32-E72D297353CC}">
              <c16:uniqueId val="{00000000-22B1-40F0-A977-766608ACC49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Sheet1!$C$2:$C$17</c:f>
            </c:numRef>
          </c:val>
          <c:extLst>
            <c:ext xmlns:c16="http://schemas.microsoft.com/office/drawing/2014/chart" uri="{C3380CC4-5D6E-409C-BE32-E72D297353CC}">
              <c16:uniqueId val="{00000001-22B1-40F0-A977-766608ACC49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Sheet1!$A$2:$A$17</c:f>
            </c:multiLvlStrRef>
          </c:cat>
          <c:val>
            <c:numRef>
              <c:f>Sheet1!$D$2:$D$17</c:f>
            </c:numRef>
          </c:val>
          <c:extLst>
            <c:ext xmlns:c16="http://schemas.microsoft.com/office/drawing/2014/chart" uri="{C3380CC4-5D6E-409C-BE32-E72D297353CC}">
              <c16:uniqueId val="{00000002-22B1-40F0-A977-766608ACC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610312"/>
        <c:axId val="266610968"/>
      </c:barChart>
      <c:catAx>
        <c:axId val="2666103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10968"/>
        <c:crosses val="autoZero"/>
        <c:auto val="1"/>
        <c:lblAlgn val="ctr"/>
        <c:lblOffset val="100"/>
        <c:noMultiLvlLbl val="0"/>
      </c:catAx>
      <c:valAx>
        <c:axId val="26661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1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7D920-98C2-4E38-BE18-5686E759C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Own Posts App Usage TEST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92CCCB-CB45-4710-BBB0-04F7A6B99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178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FE5DE-C972-4537-A3AE-70307357C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07/25/2017 - 07/25/2017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FC0CC-7D89-4A3A-9488-2526263B5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5061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Custom Own Posts App Usage TEST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Own Posts App Usage TEST 2</dc:title>
  <dc:creator>Administrator</dc:creator>
  <cp:lastModifiedBy>Administrator</cp:lastModifiedBy>
  <cp:revision>1</cp:revision>
  <dcterms:created xsi:type="dcterms:W3CDTF">2017-07-26T13:43:02Z</dcterms:created>
  <dcterms:modified xsi:type="dcterms:W3CDTF">2017-07-26T13:43:10Z</dcterms:modified>
</cp:coreProperties>
</file>