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7/26/2017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7/26/2017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7/26/2017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Arial</vt:lpstr>
      <vt:lpstr>Calibri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Administrator</cp:lastModifiedBy>
  <cp:revision>1</cp:revision>
  <dcterms:created xsi:type="dcterms:W3CDTF">2017-07-26T13:17:03Z</dcterms:created>
  <dcterms:modified xsi:type="dcterms:W3CDTF">2017-07-26T13:17:05Z</dcterms:modified>
</cp:coreProperties>
</file>