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65</c:v>
                </c:pt>
                <c:pt idx="2">
                  <c:v>112</c:v>
                </c:pt>
                <c:pt idx="3">
                  <c:v>805</c:v>
                </c:pt>
                <c:pt idx="4">
                  <c:v>1678</c:v>
                </c:pt>
                <c:pt idx="5">
                  <c:v>13069</c:v>
                </c:pt>
                <c:pt idx="6">
                  <c:v>116</c:v>
                </c:pt>
                <c:pt idx="7">
                  <c:v>79</c:v>
                </c:pt>
                <c:pt idx="8">
                  <c:v>60</c:v>
                </c:pt>
                <c:pt idx="9">
                  <c:v>12</c:v>
                </c:pt>
                <c:pt idx="10">
                  <c:v>289</c:v>
                </c:pt>
                <c:pt idx="11">
                  <c:v>0</c:v>
                </c:pt>
                <c:pt idx="12">
                  <c:v>737</c:v>
                </c:pt>
                <c:pt idx="13">
                  <c:v>663</c:v>
                </c:pt>
                <c:pt idx="14">
                  <c:v>0</c:v>
                </c:pt>
                <c:pt idx="1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25-47CF-9F8F-92C88C394C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GIPHY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25-47CF-9F8F-92C88C394C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2713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25-47CF-9F8F-92C88C394C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Daimler 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25-47CF-9F8F-92C88C394C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Facebook Live Stream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25-47CF-9F8F-92C88C394C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342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25-47CF-9F8F-92C88C394C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WNYC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25-47CF-9F8F-92C88C394C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225-47CF-9F8F-92C88C394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2833688"/>
        <c:axId val="172834672"/>
      </c:barChart>
      <c:catAx>
        <c:axId val="17283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34672"/>
        <c:crosses val="autoZero"/>
        <c:auto val="1"/>
        <c:lblAlgn val="ctr"/>
        <c:lblOffset val="100"/>
        <c:noMultiLvlLbl val="0"/>
      </c:catAx>
      <c:valAx>
        <c:axId val="17283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3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65</c:v>
                </c:pt>
                <c:pt idx="2">
                  <c:v>112</c:v>
                </c:pt>
                <c:pt idx="3">
                  <c:v>805</c:v>
                </c:pt>
                <c:pt idx="4">
                  <c:v>1678</c:v>
                </c:pt>
                <c:pt idx="5">
                  <c:v>13069</c:v>
                </c:pt>
                <c:pt idx="6">
                  <c:v>116</c:v>
                </c:pt>
                <c:pt idx="7">
                  <c:v>79</c:v>
                </c:pt>
                <c:pt idx="8">
                  <c:v>60</c:v>
                </c:pt>
                <c:pt idx="9">
                  <c:v>12</c:v>
                </c:pt>
                <c:pt idx="10">
                  <c:v>289</c:v>
                </c:pt>
                <c:pt idx="11">
                  <c:v>0</c:v>
                </c:pt>
                <c:pt idx="12">
                  <c:v>737</c:v>
                </c:pt>
                <c:pt idx="13">
                  <c:v>663</c:v>
                </c:pt>
                <c:pt idx="14">
                  <c:v>0</c:v>
                </c:pt>
                <c:pt idx="1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C-42AF-9F18-9498715DB3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GIPHY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DC-42AF-9F18-9498715DB3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2713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DC-42AF-9F18-9498715DB3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Daimler 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DC-42AF-9F18-9498715DB3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Facebook Live Stream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DC-42AF-9F18-9498715DB3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342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DC-42AF-9F18-9498715DB3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WNYC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DC-42AF-9F18-9498715DB30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DC-42AF-9F18-9498715DB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988920"/>
        <c:axId val="243988264"/>
      </c:barChart>
      <c:catAx>
        <c:axId val="243988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88264"/>
        <c:crosses val="autoZero"/>
        <c:auto val="1"/>
        <c:lblAlgn val="ctr"/>
        <c:lblOffset val="100"/>
        <c:noMultiLvlLbl val="0"/>
      </c:catAx>
      <c:valAx>
        <c:axId val="243988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8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Sheet1!$A$1:$P$1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Sheet1!$A$2:$P$2</c:f>
              <c:numCache>
                <c:formatCode>General</c:formatCode>
                <c:ptCount val="16"/>
                <c:pt idx="0">
                  <c:v>20054492</c:v>
                </c:pt>
                <c:pt idx="1">
                  <c:v>11109604</c:v>
                </c:pt>
                <c:pt idx="2">
                  <c:v>15848</c:v>
                </c:pt>
                <c:pt idx="3">
                  <c:v>20754177</c:v>
                </c:pt>
                <c:pt idx="4">
                  <c:v>185380</c:v>
                </c:pt>
                <c:pt idx="5">
                  <c:v>248973</c:v>
                </c:pt>
                <c:pt idx="6">
                  <c:v>11900358</c:v>
                </c:pt>
                <c:pt idx="7">
                  <c:v>21752</c:v>
                </c:pt>
                <c:pt idx="8">
                  <c:v>5534283</c:v>
                </c:pt>
                <c:pt idx="9">
                  <c:v>2103965</c:v>
                </c:pt>
                <c:pt idx="10">
                  <c:v>175875</c:v>
                </c:pt>
                <c:pt idx="11">
                  <c:v>17199400</c:v>
                </c:pt>
                <c:pt idx="12">
                  <c:v>101523</c:v>
                </c:pt>
                <c:pt idx="13">
                  <c:v>144351</c:v>
                </c:pt>
                <c:pt idx="14">
                  <c:v>433103</c:v>
                </c:pt>
                <c:pt idx="15">
                  <c:v>2272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9A-4A8A-92C8-82D7BAB96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2840-C311-46FD-B1BA-C17BC251D4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BC3F5-F4CC-418A-B3D2-D1EC6BCA53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004784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74E79-F42C-4CE8-B9B5-724D36F05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9CD29F-444C-4B76-B49E-714F2205C1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216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B4967-F228-44F3-B4F2-704578638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BD13-C255-4022-9EFA-5C017FC6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779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07DA8-F3C6-4DD8-9EDF-98F3D356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Own Posts App Usage TEST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47BAA9-F68A-419E-B5CC-F696F1B9FE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1031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FF18F-C0ED-4C54-9623-71311E45B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DAF4C-92E2-4361-86E8-F0749061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21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5DF62-B9A0-41FD-A161-951BBA9C6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0654E7-3997-414B-A205-ECC552A49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2473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3EBE9-6443-4605-A527-08B5CD6B4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4FD15-33E6-42BC-B15F-608D0CF79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46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TEST PPTX</vt:lpstr>
      <vt:lpstr>Facebook Own Posts App Usage</vt:lpstr>
      <vt:lpstr>Custom Own Posts App Usage TEST</vt:lpstr>
      <vt:lpstr>Facebook Fan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</dc:title>
  <dc:creator>Administrator</dc:creator>
  <cp:lastModifiedBy>Administrator</cp:lastModifiedBy>
  <cp:revision>1</cp:revision>
  <dcterms:created xsi:type="dcterms:W3CDTF">2017-07-25T12:35:42Z</dcterms:created>
  <dcterms:modified xsi:type="dcterms:W3CDTF">2017-07-25T12:35:52Z</dcterms:modified>
</cp:coreProperties>
</file>