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12</c:v>
                </c:pt>
                <c:pt idx="1">
                  <c:v>65</c:v>
                </c:pt>
                <c:pt idx="2">
                  <c:v>112</c:v>
                </c:pt>
                <c:pt idx="3">
                  <c:v>805</c:v>
                </c:pt>
                <c:pt idx="4">
                  <c:v>1678</c:v>
                </c:pt>
                <c:pt idx="5">
                  <c:v>13069</c:v>
                </c:pt>
                <c:pt idx="6">
                  <c:v>116</c:v>
                </c:pt>
                <c:pt idx="7">
                  <c:v>79</c:v>
                </c:pt>
                <c:pt idx="8">
                  <c:v>60</c:v>
                </c:pt>
                <c:pt idx="9">
                  <c:v>12</c:v>
                </c:pt>
                <c:pt idx="10">
                  <c:v>289</c:v>
                </c:pt>
                <c:pt idx="11">
                  <c:v>0</c:v>
                </c:pt>
                <c:pt idx="12">
                  <c:v>737</c:v>
                </c:pt>
                <c:pt idx="13">
                  <c:v>663</c:v>
                </c:pt>
                <c:pt idx="14">
                  <c:v>0</c:v>
                </c:pt>
                <c:pt idx="15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6F-498C-A99B-8054E6102B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GIPHY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6F-498C-A99B-8054E6102B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Sprout Social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2713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6F-498C-A99B-8054E6102B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Daimler 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6F-498C-A99B-8054E6102B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Facebook Live Stream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6F-498C-A99B-8054E6102B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Sprinklr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342</c:v>
                </c:pt>
                <c:pt idx="1">
                  <c:v>11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6F-498C-A99B-8054E6102BB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WNYC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6F-498C-A99B-8054E6102BB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36F-498C-A99B-8054E6102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323192"/>
        <c:axId val="54323520"/>
      </c:barChart>
      <c:catAx>
        <c:axId val="5432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23520"/>
        <c:crosses val="autoZero"/>
        <c:auto val="1"/>
        <c:lblAlgn val="ctr"/>
        <c:lblOffset val="100"/>
        <c:noMultiLvlLbl val="0"/>
      </c:catAx>
      <c:valAx>
        <c:axId val="5432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2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12</c:v>
                </c:pt>
                <c:pt idx="1">
                  <c:v>65</c:v>
                </c:pt>
                <c:pt idx="2">
                  <c:v>112</c:v>
                </c:pt>
                <c:pt idx="3">
                  <c:v>805</c:v>
                </c:pt>
                <c:pt idx="4">
                  <c:v>1678</c:v>
                </c:pt>
                <c:pt idx="5">
                  <c:v>13069</c:v>
                </c:pt>
                <c:pt idx="6">
                  <c:v>116</c:v>
                </c:pt>
                <c:pt idx="7">
                  <c:v>79</c:v>
                </c:pt>
                <c:pt idx="8">
                  <c:v>60</c:v>
                </c:pt>
                <c:pt idx="9">
                  <c:v>12</c:v>
                </c:pt>
                <c:pt idx="10">
                  <c:v>289</c:v>
                </c:pt>
                <c:pt idx="11">
                  <c:v>0</c:v>
                </c:pt>
                <c:pt idx="12">
                  <c:v>737</c:v>
                </c:pt>
                <c:pt idx="13">
                  <c:v>663</c:v>
                </c:pt>
                <c:pt idx="14">
                  <c:v>0</c:v>
                </c:pt>
                <c:pt idx="15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60-4D7D-9C44-5C869FC31A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GIPHY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60-4D7D-9C44-5C869FC31A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Sprout Social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2713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60-4D7D-9C44-5C869FC31A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Daimler 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60-4D7D-9C44-5C869FC31A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Facebook Live Stream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60-4D7D-9C44-5C869FC31A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Sprinklr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342</c:v>
                </c:pt>
                <c:pt idx="1">
                  <c:v>11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60-4D7D-9C44-5C869FC31A8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WNYC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60-4D7D-9C44-5C869FC31A8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D60-4D7D-9C44-5C869FC31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836408"/>
        <c:axId val="54837392"/>
      </c:barChart>
      <c:catAx>
        <c:axId val="54836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37392"/>
        <c:crosses val="autoZero"/>
        <c:auto val="1"/>
        <c:lblAlgn val="ctr"/>
        <c:lblOffset val="100"/>
        <c:noMultiLvlLbl val="0"/>
      </c:catAx>
      <c:valAx>
        <c:axId val="54837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3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Sheet1!$A$1:$P$1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Sheet1!$A$2:$P$2</c:f>
              <c:numCache>
                <c:formatCode>General</c:formatCode>
                <c:ptCount val="16"/>
                <c:pt idx="0">
                  <c:v>20054492</c:v>
                </c:pt>
                <c:pt idx="1">
                  <c:v>11109604</c:v>
                </c:pt>
                <c:pt idx="2">
                  <c:v>15848</c:v>
                </c:pt>
                <c:pt idx="3">
                  <c:v>20754177</c:v>
                </c:pt>
                <c:pt idx="4">
                  <c:v>185380</c:v>
                </c:pt>
                <c:pt idx="5">
                  <c:v>248973</c:v>
                </c:pt>
                <c:pt idx="6">
                  <c:v>11900358</c:v>
                </c:pt>
                <c:pt idx="7">
                  <c:v>21752</c:v>
                </c:pt>
                <c:pt idx="8">
                  <c:v>5534283</c:v>
                </c:pt>
                <c:pt idx="9">
                  <c:v>2103965</c:v>
                </c:pt>
                <c:pt idx="10">
                  <c:v>175875</c:v>
                </c:pt>
                <c:pt idx="11">
                  <c:v>17199400</c:v>
                </c:pt>
                <c:pt idx="12">
                  <c:v>101523</c:v>
                </c:pt>
                <c:pt idx="13">
                  <c:v>144351</c:v>
                </c:pt>
                <c:pt idx="14">
                  <c:v>433103</c:v>
                </c:pt>
                <c:pt idx="15">
                  <c:v>2272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82-4568-BD76-D08938837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26E02-E500-42AF-9ED4-076D76E635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PPTX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DB5FF1-E1B6-491D-8CD8-E7ED62771D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709728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95FE-92A2-4074-835E-AD21F88FE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9E1801-3211-4513-8B69-4714C4EE74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7095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126FC-0D97-44B5-8DD6-ED4A675E7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C8BCE-78DC-4F2A-8797-7F37AC52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596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970D4-28A0-4227-BE4D-7B3D93AC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Own Posts App Usage TEST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7FB227-E774-47B2-A8BF-0A08DD28FE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7538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E8761-65A3-418D-8620-885632945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B601E-B223-4739-AC34-A13C0F6F5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503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36909-3933-48B7-9276-F15FDFDDC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B698B5-06B6-465F-9198-86D4065E86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5034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96C9E-8ACD-4EE8-82C0-5DC14CCB9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1D690-067D-4270-B397-39301DD05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995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TEST PPTX</vt:lpstr>
      <vt:lpstr>Facebook Own Posts App Usage</vt:lpstr>
      <vt:lpstr>Custom Own Posts App Usage TEST</vt:lpstr>
      <vt:lpstr>Facebook Fan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PPTX</dc:title>
  <dc:creator>Administrator</dc:creator>
  <cp:lastModifiedBy>Administrator</cp:lastModifiedBy>
  <cp:revision>1</cp:revision>
  <dcterms:created xsi:type="dcterms:W3CDTF">2017-07-25T12:34:16Z</dcterms:created>
  <dcterms:modified xsi:type="dcterms:W3CDTF">2017-07-25T12:34:33Z</dcterms:modified>
</cp:coreProperties>
</file>