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12</c:v>
                </c:pt>
                <c:pt idx="1">
                  <c:v>65</c:v>
                </c:pt>
                <c:pt idx="2">
                  <c:v>112</c:v>
                </c:pt>
                <c:pt idx="3">
                  <c:v>805</c:v>
                </c:pt>
                <c:pt idx="4">
                  <c:v>1678</c:v>
                </c:pt>
                <c:pt idx="5">
                  <c:v>13069</c:v>
                </c:pt>
                <c:pt idx="6">
                  <c:v>116</c:v>
                </c:pt>
                <c:pt idx="7">
                  <c:v>79</c:v>
                </c:pt>
                <c:pt idx="8">
                  <c:v>60</c:v>
                </c:pt>
                <c:pt idx="9">
                  <c:v>12</c:v>
                </c:pt>
                <c:pt idx="10">
                  <c:v>289</c:v>
                </c:pt>
                <c:pt idx="11">
                  <c:v>0</c:v>
                </c:pt>
                <c:pt idx="12">
                  <c:v>737</c:v>
                </c:pt>
                <c:pt idx="13">
                  <c:v>663</c:v>
                </c:pt>
                <c:pt idx="14">
                  <c:v>0</c:v>
                </c:pt>
                <c:pt idx="15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3B-4F56-A120-99DC935C72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GIPHY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3B-4F56-A120-99DC935C72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Sprout Social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2713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3B-4F56-A120-99DC935C72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Daimler AG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3B-4F56-A120-99DC935C72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Facebook Live Stream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3B-4F56-A120-99DC935C72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Sprinklr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Sheet1!$G$2:$G$17</c:f>
              <c:numCache>
                <c:formatCode>General</c:formatCode>
                <c:ptCount val="16"/>
                <c:pt idx="0">
                  <c:v>342</c:v>
                </c:pt>
                <c:pt idx="1">
                  <c:v>11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F3B-4F56-A120-99DC935C72F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WNYC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3B-4F56-A120-99DC935C72F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F3B-4F56-A120-99DC935C72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4787296"/>
        <c:axId val="237015872"/>
      </c:barChart>
      <c:catAx>
        <c:axId val="16478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15872"/>
        <c:crosses val="autoZero"/>
        <c:auto val="1"/>
        <c:lblAlgn val="ctr"/>
        <c:lblOffset val="100"/>
        <c:noMultiLvlLbl val="0"/>
      </c:catAx>
      <c:valAx>
        <c:axId val="23701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8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12</c:v>
                </c:pt>
                <c:pt idx="1">
                  <c:v>65</c:v>
                </c:pt>
                <c:pt idx="2">
                  <c:v>112</c:v>
                </c:pt>
                <c:pt idx="3">
                  <c:v>805</c:v>
                </c:pt>
                <c:pt idx="4">
                  <c:v>1678</c:v>
                </c:pt>
                <c:pt idx="5">
                  <c:v>13069</c:v>
                </c:pt>
                <c:pt idx="6">
                  <c:v>116</c:v>
                </c:pt>
                <c:pt idx="7">
                  <c:v>79</c:v>
                </c:pt>
                <c:pt idx="8">
                  <c:v>60</c:v>
                </c:pt>
                <c:pt idx="9">
                  <c:v>12</c:v>
                </c:pt>
                <c:pt idx="10">
                  <c:v>289</c:v>
                </c:pt>
                <c:pt idx="11">
                  <c:v>0</c:v>
                </c:pt>
                <c:pt idx="12">
                  <c:v>737</c:v>
                </c:pt>
                <c:pt idx="13">
                  <c:v>663</c:v>
                </c:pt>
                <c:pt idx="14">
                  <c:v>0</c:v>
                </c:pt>
                <c:pt idx="15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4-42D1-9100-EBA0067EC7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GIPHY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A4-42D1-9100-EBA0067EC7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Sprout Social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2713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A4-42D1-9100-EBA0067EC7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Daimler AG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A4-42D1-9100-EBA0067EC7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Facebook Live Stream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A4-42D1-9100-EBA0067EC7C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Sprinklr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Sheet1!$G$2:$G$17</c:f>
              <c:numCache>
                <c:formatCode>General</c:formatCode>
                <c:ptCount val="16"/>
                <c:pt idx="0">
                  <c:v>342</c:v>
                </c:pt>
                <c:pt idx="1">
                  <c:v>11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7A4-42D1-9100-EBA0067EC7C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WNYC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7A4-42D1-9100-EBA0067EC7C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7A4-42D1-9100-EBA0067EC7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015216"/>
        <c:axId val="237013576"/>
      </c:barChart>
      <c:catAx>
        <c:axId val="237015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13576"/>
        <c:crosses val="autoZero"/>
        <c:auto val="1"/>
        <c:lblAlgn val="ctr"/>
        <c:lblOffset val="100"/>
        <c:noMultiLvlLbl val="0"/>
      </c:catAx>
      <c:valAx>
        <c:axId val="237013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1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F35B9-2D1D-4F3B-9356-6F341E862A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PPTX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2AF835-7981-4C90-BFA6-5922C39B33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56653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EAB0F-97DD-40BE-AC43-F99378B05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4E42BD-0EB7-43B9-B27C-6D3ED774CC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5360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BFE98-B8D3-4176-91C8-99168276D4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11/01/2016 - 07/01/2017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D25AB-B51B-4592-B90B-731872889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805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7A2B-E398-43F3-BE8E-9AE1C1D31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Own Posts App Usage TEST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5C80E4-EFCB-421F-8E82-6F33C80408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7787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1C19A-A3BB-4257-BF59-14010302AA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11/01/2016 - 07/01/2017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E06F2-D613-4289-B6F1-8BD1C5B2D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169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TEST PPTX</vt:lpstr>
      <vt:lpstr>Facebook Own Posts App Usage</vt:lpstr>
      <vt:lpstr>Custom Own Posts App Usage 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PPTX</dc:title>
  <dc:creator>Administrator</dc:creator>
  <cp:lastModifiedBy>Administrator</cp:lastModifiedBy>
  <cp:revision>1</cp:revision>
  <dcterms:created xsi:type="dcterms:W3CDTF">2017-07-25T12:10:48Z</dcterms:created>
  <dcterms:modified xsi:type="dcterms:W3CDTF">2017-07-25T12:10:57Z</dcterms:modified>
</cp:coreProperties>
</file>