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Philips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42555</c:v>
                </c:pt>
                <c:pt idx="1">
                  <c:v>42556</c:v>
                </c:pt>
                <c:pt idx="2">
                  <c:v>42557</c:v>
                </c:pt>
                <c:pt idx="3">
                  <c:v>42558</c:v>
                </c:pt>
                <c:pt idx="4">
                  <c:v>42559</c:v>
                </c:pt>
                <c:pt idx="5">
                  <c:v>42560</c:v>
                </c:pt>
                <c:pt idx="6">
                  <c:v>42561</c:v>
                </c:pt>
                <c:pt idx="7">
                  <c:v>42562</c:v>
                </c:pt>
                <c:pt idx="8">
                  <c:v>42563</c:v>
                </c:pt>
                <c:pt idx="9">
                  <c:v>42564</c:v>
                </c:pt>
                <c:pt idx="10">
                  <c:v>42565</c:v>
                </c:pt>
                <c:pt idx="11">
                  <c:v>42566</c:v>
                </c:pt>
                <c:pt idx="12">
                  <c:v>42567</c:v>
                </c:pt>
                <c:pt idx="13">
                  <c:v>42568</c:v>
                </c:pt>
                <c:pt idx="14">
                  <c:v>42569</c:v>
                </c:pt>
                <c:pt idx="15">
                  <c:v>42570</c:v>
                </c:pt>
                <c:pt idx="16">
                  <c:v>42571</c:v>
                </c:pt>
                <c:pt idx="17">
                  <c:v>42572</c:v>
                </c:pt>
                <c:pt idx="18">
                  <c:v>42573</c:v>
                </c:pt>
                <c:pt idx="19">
                  <c:v>42574</c:v>
                </c:pt>
                <c:pt idx="20">
                  <c:v>42575</c:v>
                </c:pt>
                <c:pt idx="21">
                  <c:v>42576</c:v>
                </c:pt>
                <c:pt idx="22">
                  <c:v>42577</c:v>
                </c:pt>
                <c:pt idx="23">
                  <c:v>42578</c:v>
                </c:pt>
                <c:pt idx="24">
                  <c:v>42579</c:v>
                </c:pt>
                <c:pt idx="25">
                  <c:v>42580</c:v>
                </c:pt>
                <c:pt idx="26">
                  <c:v>42581</c:v>
                </c:pt>
                <c:pt idx="27">
                  <c:v>42582</c:v>
                </c:pt>
                <c:pt idx="28">
                  <c:v>42583</c:v>
                </c:pt>
                <c:pt idx="29">
                  <c:v>42584</c:v>
                </c:pt>
                <c:pt idx="30">
                  <c:v>42585</c:v>
                </c:pt>
                <c:pt idx="31">
                  <c:v>42586</c:v>
                </c:pt>
                <c:pt idx="32">
                  <c:v>42587</c:v>
                </c:pt>
                <c:pt idx="33">
                  <c:v>42588</c:v>
                </c:pt>
                <c:pt idx="34">
                  <c:v>42589</c:v>
                </c:pt>
                <c:pt idx="35">
                  <c:v>42590</c:v>
                </c:pt>
                <c:pt idx="36">
                  <c:v>42591</c:v>
                </c:pt>
                <c:pt idx="37">
                  <c:v>42592</c:v>
                </c:pt>
                <c:pt idx="38">
                  <c:v>42593</c:v>
                </c:pt>
                <c:pt idx="39">
                  <c:v>42594</c:v>
                </c:pt>
                <c:pt idx="40">
                  <c:v>42595</c:v>
                </c:pt>
                <c:pt idx="41">
                  <c:v>42596</c:v>
                </c:pt>
                <c:pt idx="42">
                  <c:v>42597</c:v>
                </c:pt>
                <c:pt idx="43">
                  <c:v>42598</c:v>
                </c:pt>
                <c:pt idx="44">
                  <c:v>42599</c:v>
                </c:pt>
                <c:pt idx="45">
                  <c:v>42600</c:v>
                </c:pt>
                <c:pt idx="46">
                  <c:v>42601</c:v>
                </c:pt>
                <c:pt idx="47">
                  <c:v>42602</c:v>
                </c:pt>
                <c:pt idx="48">
                  <c:v>42603</c:v>
                </c:pt>
                <c:pt idx="49">
                  <c:v>42604</c:v>
                </c:pt>
                <c:pt idx="50">
                  <c:v>42605</c:v>
                </c:pt>
                <c:pt idx="51">
                  <c:v>42606</c:v>
                </c:pt>
                <c:pt idx="52">
                  <c:v>42607</c:v>
                </c:pt>
                <c:pt idx="53">
                  <c:v>42608</c:v>
                </c:pt>
                <c:pt idx="54">
                  <c:v>42609</c:v>
                </c:pt>
                <c:pt idx="55">
                  <c:v>42610</c:v>
                </c:pt>
                <c:pt idx="56">
                  <c:v>42611</c:v>
                </c:pt>
                <c:pt idx="57">
                  <c:v>42612</c:v>
                </c:pt>
                <c:pt idx="58">
                  <c:v>42613</c:v>
                </c:pt>
                <c:pt idx="59">
                  <c:v>42614</c:v>
                </c:pt>
                <c:pt idx="60">
                  <c:v>42615</c:v>
                </c:pt>
                <c:pt idx="61">
                  <c:v>42616</c:v>
                </c:pt>
                <c:pt idx="62">
                  <c:v>42617</c:v>
                </c:pt>
                <c:pt idx="63">
                  <c:v>42618</c:v>
                </c:pt>
                <c:pt idx="64">
                  <c:v>42619</c:v>
                </c:pt>
                <c:pt idx="65">
                  <c:v>42620</c:v>
                </c:pt>
                <c:pt idx="66">
                  <c:v>42621</c:v>
                </c:pt>
                <c:pt idx="67">
                  <c:v>42622</c:v>
                </c:pt>
                <c:pt idx="68">
                  <c:v>42623</c:v>
                </c:pt>
                <c:pt idx="69">
                  <c:v>42624</c:v>
                </c:pt>
                <c:pt idx="70">
                  <c:v>42625</c:v>
                </c:pt>
                <c:pt idx="71">
                  <c:v>42626</c:v>
                </c:pt>
                <c:pt idx="72">
                  <c:v>42627</c:v>
                </c:pt>
                <c:pt idx="73">
                  <c:v>42628</c:v>
                </c:pt>
                <c:pt idx="74">
                  <c:v>42629</c:v>
                </c:pt>
                <c:pt idx="75">
                  <c:v>42630</c:v>
                </c:pt>
                <c:pt idx="76">
                  <c:v>42631</c:v>
                </c:pt>
                <c:pt idx="77">
                  <c:v>42632</c:v>
                </c:pt>
                <c:pt idx="78">
                  <c:v>42633</c:v>
                </c:pt>
                <c:pt idx="79">
                  <c:v>42634</c:v>
                </c:pt>
                <c:pt idx="80">
                  <c:v>42635</c:v>
                </c:pt>
                <c:pt idx="81">
                  <c:v>42636</c:v>
                </c:pt>
                <c:pt idx="82">
                  <c:v>42637</c:v>
                </c:pt>
                <c:pt idx="83">
                  <c:v>42638</c:v>
                </c:pt>
                <c:pt idx="84">
                  <c:v>42639</c:v>
                </c:pt>
                <c:pt idx="85">
                  <c:v>42640</c:v>
                </c:pt>
                <c:pt idx="86">
                  <c:v>42641</c:v>
                </c:pt>
                <c:pt idx="87">
                  <c:v>42642</c:v>
                </c:pt>
                <c:pt idx="88">
                  <c:v>42643</c:v>
                </c:pt>
                <c:pt idx="89">
                  <c:v>42644</c:v>
                </c:pt>
                <c:pt idx="90">
                  <c:v>42645</c:v>
                </c:pt>
                <c:pt idx="91">
                  <c:v>42646</c:v>
                </c:pt>
                <c:pt idx="92">
                  <c:v>42647</c:v>
                </c:pt>
                <c:pt idx="93">
                  <c:v>42648</c:v>
                </c:pt>
                <c:pt idx="94">
                  <c:v>42649</c:v>
                </c:pt>
                <c:pt idx="95">
                  <c:v>42650</c:v>
                </c:pt>
                <c:pt idx="96">
                  <c:v>42651</c:v>
                </c:pt>
                <c:pt idx="97">
                  <c:v>42652</c:v>
                </c:pt>
                <c:pt idx="98">
                  <c:v>42653</c:v>
                </c:pt>
                <c:pt idx="99">
                  <c:v>42654</c:v>
                </c:pt>
                <c:pt idx="100">
                  <c:v>42655</c:v>
                </c:pt>
                <c:pt idx="101">
                  <c:v>42656</c:v>
                </c:pt>
                <c:pt idx="102">
                  <c:v>42657</c:v>
                </c:pt>
                <c:pt idx="103">
                  <c:v>42658</c:v>
                </c:pt>
                <c:pt idx="104">
                  <c:v>42659</c:v>
                </c:pt>
                <c:pt idx="105">
                  <c:v>42660</c:v>
                </c:pt>
                <c:pt idx="106">
                  <c:v>42661</c:v>
                </c:pt>
                <c:pt idx="107">
                  <c:v>42662</c:v>
                </c:pt>
                <c:pt idx="108">
                  <c:v>42663</c:v>
                </c:pt>
                <c:pt idx="109">
                  <c:v>42664</c:v>
                </c:pt>
                <c:pt idx="110">
                  <c:v>42665</c:v>
                </c:pt>
                <c:pt idx="111">
                  <c:v>42666</c:v>
                </c:pt>
                <c:pt idx="112">
                  <c:v>42667</c:v>
                </c:pt>
                <c:pt idx="113">
                  <c:v>42668</c:v>
                </c:pt>
                <c:pt idx="114">
                  <c:v>42669</c:v>
                </c:pt>
                <c:pt idx="115">
                  <c:v>42670</c:v>
                </c:pt>
                <c:pt idx="116">
                  <c:v>42671</c:v>
                </c:pt>
                <c:pt idx="117">
                  <c:v>42672</c:v>
                </c:pt>
                <c:pt idx="118">
                  <c:v>42673</c:v>
                </c:pt>
                <c:pt idx="119">
                  <c:v>42674</c:v>
                </c:pt>
                <c:pt idx="120">
                  <c:v>42675</c:v>
                </c:pt>
                <c:pt idx="121">
                  <c:v>42676</c:v>
                </c:pt>
                <c:pt idx="122">
                  <c:v>42677</c:v>
                </c:pt>
                <c:pt idx="123">
                  <c:v>42678</c:v>
                </c:pt>
                <c:pt idx="124">
                  <c:v>42679</c:v>
                </c:pt>
                <c:pt idx="125">
                  <c:v>42680</c:v>
                </c:pt>
                <c:pt idx="126">
                  <c:v>42681</c:v>
                </c:pt>
                <c:pt idx="127">
                  <c:v>42682</c:v>
                </c:pt>
                <c:pt idx="128">
                  <c:v>42683</c:v>
                </c:pt>
                <c:pt idx="129">
                  <c:v>42684</c:v>
                </c:pt>
                <c:pt idx="130">
                  <c:v>42685</c:v>
                </c:pt>
                <c:pt idx="131">
                  <c:v>42686</c:v>
                </c:pt>
                <c:pt idx="132">
                  <c:v>42687</c:v>
                </c:pt>
                <c:pt idx="133">
                  <c:v>42688</c:v>
                </c:pt>
                <c:pt idx="134">
                  <c:v>42689</c:v>
                </c:pt>
                <c:pt idx="135">
                  <c:v>42690</c:v>
                </c:pt>
                <c:pt idx="136">
                  <c:v>42691</c:v>
                </c:pt>
                <c:pt idx="137">
                  <c:v>42692</c:v>
                </c:pt>
                <c:pt idx="138">
                  <c:v>42693</c:v>
                </c:pt>
                <c:pt idx="139">
                  <c:v>42694</c:v>
                </c:pt>
                <c:pt idx="140">
                  <c:v>42695</c:v>
                </c:pt>
                <c:pt idx="141">
                  <c:v>42696</c:v>
                </c:pt>
                <c:pt idx="142">
                  <c:v>42697</c:v>
                </c:pt>
                <c:pt idx="143">
                  <c:v>42698</c:v>
                </c:pt>
                <c:pt idx="144">
                  <c:v>42699</c:v>
                </c:pt>
                <c:pt idx="145">
                  <c:v>42700</c:v>
                </c:pt>
                <c:pt idx="146">
                  <c:v>42701</c:v>
                </c:pt>
                <c:pt idx="147">
                  <c:v>42702</c:v>
                </c:pt>
                <c:pt idx="148">
                  <c:v>42703</c:v>
                </c:pt>
                <c:pt idx="149">
                  <c:v>42704</c:v>
                </c:pt>
                <c:pt idx="150">
                  <c:v>42705</c:v>
                </c:pt>
                <c:pt idx="151">
                  <c:v>42706</c:v>
                </c:pt>
                <c:pt idx="152">
                  <c:v>42707</c:v>
                </c:pt>
                <c:pt idx="153">
                  <c:v>42708</c:v>
                </c:pt>
                <c:pt idx="154">
                  <c:v>42709</c:v>
                </c:pt>
                <c:pt idx="155">
                  <c:v>42710</c:v>
                </c:pt>
                <c:pt idx="156">
                  <c:v>42711</c:v>
                </c:pt>
                <c:pt idx="157">
                  <c:v>42712</c:v>
                </c:pt>
                <c:pt idx="158">
                  <c:v>42713</c:v>
                </c:pt>
                <c:pt idx="159">
                  <c:v>42714</c:v>
                </c:pt>
                <c:pt idx="160">
                  <c:v>42715</c:v>
                </c:pt>
                <c:pt idx="161">
                  <c:v>42716</c:v>
                </c:pt>
                <c:pt idx="162">
                  <c:v>42717</c:v>
                </c:pt>
                <c:pt idx="163">
                  <c:v>42718</c:v>
                </c:pt>
                <c:pt idx="164">
                  <c:v>42719</c:v>
                </c:pt>
                <c:pt idx="165">
                  <c:v>42720</c:v>
                </c:pt>
                <c:pt idx="166">
                  <c:v>42721</c:v>
                </c:pt>
                <c:pt idx="167">
                  <c:v>42722</c:v>
                </c:pt>
                <c:pt idx="168">
                  <c:v>42723</c:v>
                </c:pt>
                <c:pt idx="169">
                  <c:v>42724</c:v>
                </c:pt>
                <c:pt idx="170">
                  <c:v>42725</c:v>
                </c:pt>
                <c:pt idx="171">
                  <c:v>42726</c:v>
                </c:pt>
                <c:pt idx="172">
                  <c:v>42727</c:v>
                </c:pt>
                <c:pt idx="173">
                  <c:v>42728</c:v>
                </c:pt>
                <c:pt idx="174">
                  <c:v>42729</c:v>
                </c:pt>
                <c:pt idx="175">
                  <c:v>42730</c:v>
                </c:pt>
                <c:pt idx="176">
                  <c:v>42731</c:v>
                </c:pt>
                <c:pt idx="177">
                  <c:v>42732</c:v>
                </c:pt>
                <c:pt idx="178">
                  <c:v>42733</c:v>
                </c:pt>
                <c:pt idx="179">
                  <c:v>42734</c:v>
                </c:pt>
                <c:pt idx="180">
                  <c:v>42735</c:v>
                </c:pt>
                <c:pt idx="181">
                  <c:v>42736</c:v>
                </c:pt>
                <c:pt idx="182">
                  <c:v>42737</c:v>
                </c:pt>
                <c:pt idx="183">
                  <c:v>42738</c:v>
                </c:pt>
                <c:pt idx="184">
                  <c:v>42739</c:v>
                </c:pt>
                <c:pt idx="185">
                  <c:v>42740</c:v>
                </c:pt>
                <c:pt idx="186">
                  <c:v>42741</c:v>
                </c:pt>
                <c:pt idx="187">
                  <c:v>42742</c:v>
                </c:pt>
                <c:pt idx="188">
                  <c:v>42743</c:v>
                </c:pt>
                <c:pt idx="189">
                  <c:v>42744</c:v>
                </c:pt>
                <c:pt idx="190">
                  <c:v>42745</c:v>
                </c:pt>
                <c:pt idx="191">
                  <c:v>42746</c:v>
                </c:pt>
                <c:pt idx="192">
                  <c:v>42747</c:v>
                </c:pt>
                <c:pt idx="193">
                  <c:v>42748</c:v>
                </c:pt>
                <c:pt idx="194">
                  <c:v>42749</c:v>
                </c:pt>
                <c:pt idx="195">
                  <c:v>42750</c:v>
                </c:pt>
                <c:pt idx="196">
                  <c:v>42751</c:v>
                </c:pt>
                <c:pt idx="197">
                  <c:v>42752</c:v>
                </c:pt>
                <c:pt idx="198">
                  <c:v>42753</c:v>
                </c:pt>
                <c:pt idx="199">
                  <c:v>42754</c:v>
                </c:pt>
                <c:pt idx="200">
                  <c:v>42755</c:v>
                </c:pt>
                <c:pt idx="201">
                  <c:v>42756</c:v>
                </c:pt>
                <c:pt idx="202">
                  <c:v>42757</c:v>
                </c:pt>
                <c:pt idx="203">
                  <c:v>42758</c:v>
                </c:pt>
                <c:pt idx="204">
                  <c:v>42759</c:v>
                </c:pt>
                <c:pt idx="205">
                  <c:v>42760</c:v>
                </c:pt>
                <c:pt idx="206">
                  <c:v>42761</c:v>
                </c:pt>
                <c:pt idx="207">
                  <c:v>42762</c:v>
                </c:pt>
                <c:pt idx="208">
                  <c:v>42763</c:v>
                </c:pt>
                <c:pt idx="209">
                  <c:v>42764</c:v>
                </c:pt>
                <c:pt idx="210">
                  <c:v>42765</c:v>
                </c:pt>
                <c:pt idx="211">
                  <c:v>42766</c:v>
                </c:pt>
                <c:pt idx="212">
                  <c:v>42767</c:v>
                </c:pt>
                <c:pt idx="213">
                  <c:v>42768</c:v>
                </c:pt>
                <c:pt idx="214">
                  <c:v>42769</c:v>
                </c:pt>
                <c:pt idx="215">
                  <c:v>42770</c:v>
                </c:pt>
                <c:pt idx="216">
                  <c:v>42771</c:v>
                </c:pt>
                <c:pt idx="217">
                  <c:v>42772</c:v>
                </c:pt>
                <c:pt idx="218">
                  <c:v>42773</c:v>
                </c:pt>
                <c:pt idx="219">
                  <c:v>42774</c:v>
                </c:pt>
                <c:pt idx="220">
                  <c:v>42775</c:v>
                </c:pt>
                <c:pt idx="221">
                  <c:v>42776</c:v>
                </c:pt>
                <c:pt idx="222">
                  <c:v>42777</c:v>
                </c:pt>
                <c:pt idx="223">
                  <c:v>42778</c:v>
                </c:pt>
                <c:pt idx="224">
                  <c:v>42779</c:v>
                </c:pt>
                <c:pt idx="225">
                  <c:v>42780</c:v>
                </c:pt>
                <c:pt idx="226">
                  <c:v>42781</c:v>
                </c:pt>
                <c:pt idx="227">
                  <c:v>42782</c:v>
                </c:pt>
                <c:pt idx="228">
                  <c:v>42783</c:v>
                </c:pt>
                <c:pt idx="229">
                  <c:v>42784</c:v>
                </c:pt>
                <c:pt idx="230">
                  <c:v>42785</c:v>
                </c:pt>
                <c:pt idx="231">
                  <c:v>42786</c:v>
                </c:pt>
                <c:pt idx="232">
                  <c:v>42787</c:v>
                </c:pt>
                <c:pt idx="233">
                  <c:v>42788</c:v>
                </c:pt>
                <c:pt idx="234">
                  <c:v>42789</c:v>
                </c:pt>
                <c:pt idx="235">
                  <c:v>42790</c:v>
                </c:pt>
                <c:pt idx="236">
                  <c:v>42791</c:v>
                </c:pt>
                <c:pt idx="237">
                  <c:v>42792</c:v>
                </c:pt>
                <c:pt idx="238">
                  <c:v>42793</c:v>
                </c:pt>
                <c:pt idx="239">
                  <c:v>42794</c:v>
                </c:pt>
                <c:pt idx="240">
                  <c:v>42795</c:v>
                </c:pt>
                <c:pt idx="241">
                  <c:v>42796</c:v>
                </c:pt>
                <c:pt idx="242">
                  <c:v>42797</c:v>
                </c:pt>
                <c:pt idx="243">
                  <c:v>42798</c:v>
                </c:pt>
                <c:pt idx="244">
                  <c:v>42799</c:v>
                </c:pt>
                <c:pt idx="245">
                  <c:v>42800</c:v>
                </c:pt>
                <c:pt idx="246">
                  <c:v>42801</c:v>
                </c:pt>
                <c:pt idx="247">
                  <c:v>42802</c:v>
                </c:pt>
                <c:pt idx="248">
                  <c:v>42803</c:v>
                </c:pt>
                <c:pt idx="249">
                  <c:v>42804</c:v>
                </c:pt>
                <c:pt idx="250">
                  <c:v>42805</c:v>
                </c:pt>
                <c:pt idx="251">
                  <c:v>42806</c:v>
                </c:pt>
                <c:pt idx="252">
                  <c:v>42807</c:v>
                </c:pt>
                <c:pt idx="253">
                  <c:v>42808</c:v>
                </c:pt>
                <c:pt idx="254">
                  <c:v>42809</c:v>
                </c:pt>
                <c:pt idx="255">
                  <c:v>42810</c:v>
                </c:pt>
                <c:pt idx="256">
                  <c:v>42811</c:v>
                </c:pt>
                <c:pt idx="257">
                  <c:v>42812</c:v>
                </c:pt>
                <c:pt idx="258">
                  <c:v>42813</c:v>
                </c:pt>
                <c:pt idx="259">
                  <c:v>42814</c:v>
                </c:pt>
                <c:pt idx="260">
                  <c:v>42815</c:v>
                </c:pt>
                <c:pt idx="261">
                  <c:v>42816</c:v>
                </c:pt>
                <c:pt idx="262">
                  <c:v>42817</c:v>
                </c:pt>
                <c:pt idx="263">
                  <c:v>42818</c:v>
                </c:pt>
                <c:pt idx="264">
                  <c:v>42819</c:v>
                </c:pt>
                <c:pt idx="265">
                  <c:v>42820</c:v>
                </c:pt>
                <c:pt idx="266">
                  <c:v>42821</c:v>
                </c:pt>
                <c:pt idx="267">
                  <c:v>42822</c:v>
                </c:pt>
                <c:pt idx="268">
                  <c:v>42823</c:v>
                </c:pt>
                <c:pt idx="269">
                  <c:v>42824</c:v>
                </c:pt>
                <c:pt idx="270">
                  <c:v>42825</c:v>
                </c:pt>
                <c:pt idx="271">
                  <c:v>42826</c:v>
                </c:pt>
                <c:pt idx="272">
                  <c:v>42827</c:v>
                </c:pt>
                <c:pt idx="273">
                  <c:v>42828</c:v>
                </c:pt>
                <c:pt idx="274">
                  <c:v>42829</c:v>
                </c:pt>
                <c:pt idx="275">
                  <c:v>42830</c:v>
                </c:pt>
                <c:pt idx="276">
                  <c:v>42831</c:v>
                </c:pt>
                <c:pt idx="277">
                  <c:v>42832</c:v>
                </c:pt>
                <c:pt idx="278">
                  <c:v>42833</c:v>
                </c:pt>
                <c:pt idx="279">
                  <c:v>42834</c:v>
                </c:pt>
                <c:pt idx="280">
                  <c:v>42835</c:v>
                </c:pt>
                <c:pt idx="281">
                  <c:v>42836</c:v>
                </c:pt>
                <c:pt idx="282">
                  <c:v>42837</c:v>
                </c:pt>
                <c:pt idx="283">
                  <c:v>42838</c:v>
                </c:pt>
                <c:pt idx="284">
                  <c:v>42839</c:v>
                </c:pt>
                <c:pt idx="285">
                  <c:v>42840</c:v>
                </c:pt>
                <c:pt idx="286">
                  <c:v>42841</c:v>
                </c:pt>
                <c:pt idx="287">
                  <c:v>42842</c:v>
                </c:pt>
                <c:pt idx="288">
                  <c:v>42843</c:v>
                </c:pt>
                <c:pt idx="289">
                  <c:v>42844</c:v>
                </c:pt>
                <c:pt idx="290">
                  <c:v>42845</c:v>
                </c:pt>
                <c:pt idx="291">
                  <c:v>42846</c:v>
                </c:pt>
                <c:pt idx="292">
                  <c:v>42847</c:v>
                </c:pt>
                <c:pt idx="293">
                  <c:v>42848</c:v>
                </c:pt>
                <c:pt idx="294">
                  <c:v>42849</c:v>
                </c:pt>
                <c:pt idx="295">
                  <c:v>42850</c:v>
                </c:pt>
                <c:pt idx="296">
                  <c:v>42851</c:v>
                </c:pt>
                <c:pt idx="297">
                  <c:v>42852</c:v>
                </c:pt>
                <c:pt idx="298">
                  <c:v>42853</c:v>
                </c:pt>
                <c:pt idx="299">
                  <c:v>42854</c:v>
                </c:pt>
                <c:pt idx="300">
                  <c:v>42855</c:v>
                </c:pt>
                <c:pt idx="301">
                  <c:v>42856</c:v>
                </c:pt>
                <c:pt idx="302">
                  <c:v>42857</c:v>
                </c:pt>
                <c:pt idx="303">
                  <c:v>42858</c:v>
                </c:pt>
                <c:pt idx="304">
                  <c:v>42859</c:v>
                </c:pt>
                <c:pt idx="305">
                  <c:v>42860</c:v>
                </c:pt>
                <c:pt idx="306">
                  <c:v>42861</c:v>
                </c:pt>
                <c:pt idx="307">
                  <c:v>42862</c:v>
                </c:pt>
                <c:pt idx="308">
                  <c:v>42863</c:v>
                </c:pt>
                <c:pt idx="309">
                  <c:v>42864</c:v>
                </c:pt>
                <c:pt idx="310">
                  <c:v>42865</c:v>
                </c:pt>
                <c:pt idx="311">
                  <c:v>42866</c:v>
                </c:pt>
                <c:pt idx="312">
                  <c:v>42867</c:v>
                </c:pt>
                <c:pt idx="313">
                  <c:v>42868</c:v>
                </c:pt>
                <c:pt idx="314">
                  <c:v>42869</c:v>
                </c:pt>
                <c:pt idx="315">
                  <c:v>42870</c:v>
                </c:pt>
                <c:pt idx="316">
                  <c:v>42871</c:v>
                </c:pt>
                <c:pt idx="317">
                  <c:v>42872</c:v>
                </c:pt>
                <c:pt idx="318">
                  <c:v>42873</c:v>
                </c:pt>
                <c:pt idx="319">
                  <c:v>42874</c:v>
                </c:pt>
                <c:pt idx="320">
                  <c:v>42875</c:v>
                </c:pt>
                <c:pt idx="321">
                  <c:v>42876</c:v>
                </c:pt>
                <c:pt idx="322">
                  <c:v>42877</c:v>
                </c:pt>
                <c:pt idx="323">
                  <c:v>42878</c:v>
                </c:pt>
                <c:pt idx="324">
                  <c:v>42879</c:v>
                </c:pt>
                <c:pt idx="325">
                  <c:v>42880</c:v>
                </c:pt>
                <c:pt idx="326">
                  <c:v>42881</c:v>
                </c:pt>
                <c:pt idx="327">
                  <c:v>42882</c:v>
                </c:pt>
                <c:pt idx="328">
                  <c:v>42883</c:v>
                </c:pt>
                <c:pt idx="329">
                  <c:v>42884</c:v>
                </c:pt>
                <c:pt idx="330">
                  <c:v>42885</c:v>
                </c:pt>
                <c:pt idx="331">
                  <c:v>42886</c:v>
                </c:pt>
                <c:pt idx="332">
                  <c:v>42887</c:v>
                </c:pt>
                <c:pt idx="333">
                  <c:v>42888</c:v>
                </c:pt>
                <c:pt idx="334">
                  <c:v>42889</c:v>
                </c:pt>
                <c:pt idx="335">
                  <c:v>42890</c:v>
                </c:pt>
                <c:pt idx="336">
                  <c:v>42891</c:v>
                </c:pt>
                <c:pt idx="337">
                  <c:v>42892</c:v>
                </c:pt>
                <c:pt idx="338">
                  <c:v>42893</c:v>
                </c:pt>
                <c:pt idx="339">
                  <c:v>42894</c:v>
                </c:pt>
                <c:pt idx="340">
                  <c:v>42895</c:v>
                </c:pt>
                <c:pt idx="341">
                  <c:v>42896</c:v>
                </c:pt>
                <c:pt idx="342">
                  <c:v>42897</c:v>
                </c:pt>
                <c:pt idx="343">
                  <c:v>42898</c:v>
                </c:pt>
                <c:pt idx="344">
                  <c:v>42899</c:v>
                </c:pt>
                <c:pt idx="345">
                  <c:v>42900</c:v>
                </c:pt>
                <c:pt idx="346">
                  <c:v>42901</c:v>
                </c:pt>
                <c:pt idx="347">
                  <c:v>42902</c:v>
                </c:pt>
                <c:pt idx="348">
                  <c:v>42903</c:v>
                </c:pt>
                <c:pt idx="349">
                  <c:v>42904</c:v>
                </c:pt>
                <c:pt idx="350">
                  <c:v>42905</c:v>
                </c:pt>
                <c:pt idx="351">
                  <c:v>42906</c:v>
                </c:pt>
                <c:pt idx="352">
                  <c:v>42907</c:v>
                </c:pt>
                <c:pt idx="353">
                  <c:v>42908</c:v>
                </c:pt>
                <c:pt idx="354">
                  <c:v>42909</c:v>
                </c:pt>
                <c:pt idx="355">
                  <c:v>42910</c:v>
                </c:pt>
                <c:pt idx="356">
                  <c:v>42911</c:v>
                </c:pt>
                <c:pt idx="357">
                  <c:v>42912</c:v>
                </c:pt>
                <c:pt idx="358">
                  <c:v>42913</c:v>
                </c:pt>
                <c:pt idx="359">
                  <c:v>42914</c:v>
                </c:pt>
                <c:pt idx="360">
                  <c:v>42915</c:v>
                </c:pt>
                <c:pt idx="361">
                  <c:v>42916</c:v>
                </c:pt>
                <c:pt idx="362">
                  <c:v>42917</c:v>
                </c:pt>
                <c:pt idx="363">
                  <c:v>42918</c:v>
                </c:pt>
                <c:pt idx="364">
                  <c:v>42919</c:v>
                </c:pt>
                <c:pt idx="365">
                  <c:v>42920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403247</c:v>
                </c:pt>
                <c:pt idx="1">
                  <c:v>403270</c:v>
                </c:pt>
                <c:pt idx="2">
                  <c:v>403323</c:v>
                </c:pt>
                <c:pt idx="3">
                  <c:v>403291</c:v>
                </c:pt>
                <c:pt idx="4">
                  <c:v>402855</c:v>
                </c:pt>
                <c:pt idx="5">
                  <c:v>403048</c:v>
                </c:pt>
                <c:pt idx="6">
                  <c:v>403921</c:v>
                </c:pt>
                <c:pt idx="7">
                  <c:v>407030</c:v>
                </c:pt>
                <c:pt idx="8">
                  <c:v>406632</c:v>
                </c:pt>
                <c:pt idx="9">
                  <c:v>406422</c:v>
                </c:pt>
                <c:pt idx="10">
                  <c:v>406638</c:v>
                </c:pt>
                <c:pt idx="11">
                  <c:v>405977</c:v>
                </c:pt>
                <c:pt idx="12">
                  <c:v>406199</c:v>
                </c:pt>
                <c:pt idx="13">
                  <c:v>406612</c:v>
                </c:pt>
                <c:pt idx="14">
                  <c:v>407504</c:v>
                </c:pt>
                <c:pt idx="15">
                  <c:v>407526</c:v>
                </c:pt>
                <c:pt idx="16">
                  <c:v>407549</c:v>
                </c:pt>
                <c:pt idx="17">
                  <c:v>406904</c:v>
                </c:pt>
                <c:pt idx="18">
                  <c:v>406510</c:v>
                </c:pt>
                <c:pt idx="19">
                  <c:v>406870</c:v>
                </c:pt>
                <c:pt idx="20">
                  <c:v>407314</c:v>
                </c:pt>
                <c:pt idx="21">
                  <c:v>409417</c:v>
                </c:pt>
                <c:pt idx="22">
                  <c:v>409572</c:v>
                </c:pt>
                <c:pt idx="23">
                  <c:v>409339</c:v>
                </c:pt>
                <c:pt idx="24">
                  <c:v>409066</c:v>
                </c:pt>
                <c:pt idx="25">
                  <c:v>408293</c:v>
                </c:pt>
                <c:pt idx="26">
                  <c:v>408073</c:v>
                </c:pt>
                <c:pt idx="27">
                  <c:v>408277</c:v>
                </c:pt>
                <c:pt idx="28">
                  <c:v>409373</c:v>
                </c:pt>
                <c:pt idx="29">
                  <c:v>409124</c:v>
                </c:pt>
                <c:pt idx="30">
                  <c:v>409273</c:v>
                </c:pt>
                <c:pt idx="31">
                  <c:v>409105</c:v>
                </c:pt>
                <c:pt idx="32">
                  <c:v>408824</c:v>
                </c:pt>
                <c:pt idx="33">
                  <c:v>408995</c:v>
                </c:pt>
                <c:pt idx="34">
                  <c:v>408940</c:v>
                </c:pt>
                <c:pt idx="35">
                  <c:v>410097</c:v>
                </c:pt>
                <c:pt idx="36">
                  <c:v>409478</c:v>
                </c:pt>
                <c:pt idx="37">
                  <c:v>409685</c:v>
                </c:pt>
                <c:pt idx="38">
                  <c:v>409390</c:v>
                </c:pt>
                <c:pt idx="39">
                  <c:v>409099</c:v>
                </c:pt>
                <c:pt idx="40">
                  <c:v>409377</c:v>
                </c:pt>
                <c:pt idx="41">
                  <c:v>409938</c:v>
                </c:pt>
                <c:pt idx="42">
                  <c:v>411416</c:v>
                </c:pt>
                <c:pt idx="43">
                  <c:v>410542</c:v>
                </c:pt>
                <c:pt idx="44">
                  <c:v>409046</c:v>
                </c:pt>
                <c:pt idx="45">
                  <c:v>407218</c:v>
                </c:pt>
                <c:pt idx="46">
                  <c:v>407791</c:v>
                </c:pt>
                <c:pt idx="47">
                  <c:v>408981</c:v>
                </c:pt>
                <c:pt idx="48">
                  <c:v>408928</c:v>
                </c:pt>
                <c:pt idx="49">
                  <c:v>410877</c:v>
                </c:pt>
                <c:pt idx="50">
                  <c:v>410539</c:v>
                </c:pt>
                <c:pt idx="51">
                  <c:v>410434</c:v>
                </c:pt>
                <c:pt idx="52">
                  <c:v>410306</c:v>
                </c:pt>
                <c:pt idx="53">
                  <c:v>410237</c:v>
                </c:pt>
                <c:pt idx="54">
                  <c:v>410077</c:v>
                </c:pt>
                <c:pt idx="55">
                  <c:v>410291</c:v>
                </c:pt>
                <c:pt idx="56">
                  <c:v>410865</c:v>
                </c:pt>
                <c:pt idx="57">
                  <c:v>410518</c:v>
                </c:pt>
                <c:pt idx="58">
                  <c:v>410499</c:v>
                </c:pt>
                <c:pt idx="59">
                  <c:v>410256</c:v>
                </c:pt>
                <c:pt idx="60">
                  <c:v>410329</c:v>
                </c:pt>
                <c:pt idx="61">
                  <c:v>410736</c:v>
                </c:pt>
                <c:pt idx="62">
                  <c:v>411426</c:v>
                </c:pt>
                <c:pt idx="63">
                  <c:v>413991</c:v>
                </c:pt>
                <c:pt idx="64">
                  <c:v>413981</c:v>
                </c:pt>
                <c:pt idx="65">
                  <c:v>413670</c:v>
                </c:pt>
                <c:pt idx="66">
                  <c:v>413548</c:v>
                </c:pt>
                <c:pt idx="67">
                  <c:v>413419</c:v>
                </c:pt>
                <c:pt idx="68">
                  <c:v>413421</c:v>
                </c:pt>
                <c:pt idx="69">
                  <c:v>413529</c:v>
                </c:pt>
                <c:pt idx="70">
                  <c:v>414635</c:v>
                </c:pt>
                <c:pt idx="71">
                  <c:v>414662</c:v>
                </c:pt>
                <c:pt idx="72">
                  <c:v>414552</c:v>
                </c:pt>
                <c:pt idx="73">
                  <c:v>414510</c:v>
                </c:pt>
                <c:pt idx="74">
                  <c:v>413609</c:v>
                </c:pt>
                <c:pt idx="75">
                  <c:v>414158</c:v>
                </c:pt>
                <c:pt idx="76">
                  <c:v>414328</c:v>
                </c:pt>
                <c:pt idx="77">
                  <c:v>414966</c:v>
                </c:pt>
                <c:pt idx="78">
                  <c:v>414956</c:v>
                </c:pt>
                <c:pt idx="79">
                  <c:v>414596</c:v>
                </c:pt>
                <c:pt idx="80">
                  <c:v>414604</c:v>
                </c:pt>
                <c:pt idx="81">
                  <c:v>414488</c:v>
                </c:pt>
                <c:pt idx="82">
                  <c:v>414456</c:v>
                </c:pt>
                <c:pt idx="83">
                  <c:v>414563</c:v>
                </c:pt>
                <c:pt idx="84">
                  <c:v>415604</c:v>
                </c:pt>
                <c:pt idx="85">
                  <c:v>415713</c:v>
                </c:pt>
                <c:pt idx="86">
                  <c:v>415547</c:v>
                </c:pt>
                <c:pt idx="87">
                  <c:v>415393</c:v>
                </c:pt>
                <c:pt idx="88">
                  <c:v>415217</c:v>
                </c:pt>
                <c:pt idx="89">
                  <c:v>415212</c:v>
                </c:pt>
                <c:pt idx="90">
                  <c:v>415255</c:v>
                </c:pt>
                <c:pt idx="91">
                  <c:v>416050</c:v>
                </c:pt>
                <c:pt idx="92">
                  <c:v>416180</c:v>
                </c:pt>
                <c:pt idx="93">
                  <c:v>415577</c:v>
                </c:pt>
                <c:pt idx="94">
                  <c:v>415620</c:v>
                </c:pt>
                <c:pt idx="95">
                  <c:v>415409</c:v>
                </c:pt>
                <c:pt idx="96">
                  <c:v>415372</c:v>
                </c:pt>
                <c:pt idx="97">
                  <c:v>415352</c:v>
                </c:pt>
                <c:pt idx="98">
                  <c:v>416038</c:v>
                </c:pt>
                <c:pt idx="99">
                  <c:v>416141</c:v>
                </c:pt>
                <c:pt idx="100">
                  <c:v>415946</c:v>
                </c:pt>
                <c:pt idx="101">
                  <c:v>415823</c:v>
                </c:pt>
                <c:pt idx="102">
                  <c:v>415705</c:v>
                </c:pt>
                <c:pt idx="103">
                  <c:v>415644</c:v>
                </c:pt>
                <c:pt idx="104">
                  <c:v>415572</c:v>
                </c:pt>
                <c:pt idx="105">
                  <c:v>416308</c:v>
                </c:pt>
                <c:pt idx="106">
                  <c:v>416179</c:v>
                </c:pt>
                <c:pt idx="107">
                  <c:v>416058</c:v>
                </c:pt>
                <c:pt idx="108">
                  <c:v>416115</c:v>
                </c:pt>
                <c:pt idx="109">
                  <c:v>416016</c:v>
                </c:pt>
                <c:pt idx="110">
                  <c:v>415978</c:v>
                </c:pt>
                <c:pt idx="111">
                  <c:v>415996</c:v>
                </c:pt>
                <c:pt idx="112">
                  <c:v>416694</c:v>
                </c:pt>
                <c:pt idx="113">
                  <c:v>416516</c:v>
                </c:pt>
                <c:pt idx="114">
                  <c:v>416436</c:v>
                </c:pt>
                <c:pt idx="115">
                  <c:v>416340</c:v>
                </c:pt>
                <c:pt idx="116">
                  <c:v>416312</c:v>
                </c:pt>
                <c:pt idx="117">
                  <c:v>416366</c:v>
                </c:pt>
                <c:pt idx="118">
                  <c:v>416473</c:v>
                </c:pt>
                <c:pt idx="119">
                  <c:v>416721</c:v>
                </c:pt>
                <c:pt idx="120">
                  <c:v>416845</c:v>
                </c:pt>
                <c:pt idx="121">
                  <c:v>416845</c:v>
                </c:pt>
                <c:pt idx="122">
                  <c:v>416863</c:v>
                </c:pt>
                <c:pt idx="123">
                  <c:v>416594</c:v>
                </c:pt>
                <c:pt idx="124">
                  <c:v>416624</c:v>
                </c:pt>
                <c:pt idx="125">
                  <c:v>416687</c:v>
                </c:pt>
                <c:pt idx="126">
                  <c:v>417612</c:v>
                </c:pt>
                <c:pt idx="127">
                  <c:v>417614</c:v>
                </c:pt>
                <c:pt idx="128">
                  <c:v>417376</c:v>
                </c:pt>
                <c:pt idx="129">
                  <c:v>417226</c:v>
                </c:pt>
                <c:pt idx="130">
                  <c:v>417213</c:v>
                </c:pt>
                <c:pt idx="131">
                  <c:v>417302</c:v>
                </c:pt>
                <c:pt idx="132">
                  <c:v>417463</c:v>
                </c:pt>
                <c:pt idx="133">
                  <c:v>417953</c:v>
                </c:pt>
                <c:pt idx="134">
                  <c:v>418282</c:v>
                </c:pt>
                <c:pt idx="135">
                  <c:v>418114</c:v>
                </c:pt>
                <c:pt idx="136">
                  <c:v>418048</c:v>
                </c:pt>
                <c:pt idx="137">
                  <c:v>418214</c:v>
                </c:pt>
                <c:pt idx="138">
                  <c:v>418221</c:v>
                </c:pt>
                <c:pt idx="139">
                  <c:v>418306</c:v>
                </c:pt>
                <c:pt idx="140">
                  <c:v>419036</c:v>
                </c:pt>
                <c:pt idx="141">
                  <c:v>419111</c:v>
                </c:pt>
                <c:pt idx="142">
                  <c:v>418873</c:v>
                </c:pt>
                <c:pt idx="143">
                  <c:v>419004</c:v>
                </c:pt>
                <c:pt idx="144">
                  <c:v>418865</c:v>
                </c:pt>
                <c:pt idx="145">
                  <c:v>418797</c:v>
                </c:pt>
                <c:pt idx="146">
                  <c:v>419002</c:v>
                </c:pt>
                <c:pt idx="147">
                  <c:v>420039</c:v>
                </c:pt>
                <c:pt idx="148">
                  <c:v>419885</c:v>
                </c:pt>
                <c:pt idx="149">
                  <c:v>424714</c:v>
                </c:pt>
                <c:pt idx="150">
                  <c:v>430944</c:v>
                </c:pt>
                <c:pt idx="151">
                  <c:v>437606</c:v>
                </c:pt>
                <c:pt idx="152">
                  <c:v>444638</c:v>
                </c:pt>
                <c:pt idx="153">
                  <c:v>473750</c:v>
                </c:pt>
                <c:pt idx="154">
                  <c:v>1076954</c:v>
                </c:pt>
                <c:pt idx="155">
                  <c:v>1076956</c:v>
                </c:pt>
                <c:pt idx="156">
                  <c:v>1069523</c:v>
                </c:pt>
                <c:pt idx="157">
                  <c:v>1058466</c:v>
                </c:pt>
                <c:pt idx="158">
                  <c:v>1048226</c:v>
                </c:pt>
                <c:pt idx="159">
                  <c:v>1039085</c:v>
                </c:pt>
                <c:pt idx="160">
                  <c:v>1012013</c:v>
                </c:pt>
                <c:pt idx="161">
                  <c:v>470612</c:v>
                </c:pt>
                <c:pt idx="162">
                  <c:v>470543</c:v>
                </c:pt>
                <c:pt idx="163">
                  <c:v>470648</c:v>
                </c:pt>
                <c:pt idx="164">
                  <c:v>470759</c:v>
                </c:pt>
                <c:pt idx="165">
                  <c:v>470841</c:v>
                </c:pt>
                <c:pt idx="166">
                  <c:v>470979</c:v>
                </c:pt>
                <c:pt idx="167">
                  <c:v>471089</c:v>
                </c:pt>
                <c:pt idx="168">
                  <c:v>477601</c:v>
                </c:pt>
                <c:pt idx="169">
                  <c:v>437248</c:v>
                </c:pt>
                <c:pt idx="170">
                  <c:v>437434</c:v>
                </c:pt>
                <c:pt idx="171">
                  <c:v>437610</c:v>
                </c:pt>
                <c:pt idx="172">
                  <c:v>437747</c:v>
                </c:pt>
                <c:pt idx="173">
                  <c:v>437890</c:v>
                </c:pt>
                <c:pt idx="174">
                  <c:v>438022</c:v>
                </c:pt>
                <c:pt idx="175">
                  <c:v>444631</c:v>
                </c:pt>
                <c:pt idx="176">
                  <c:v>423267</c:v>
                </c:pt>
                <c:pt idx="177">
                  <c:v>423663</c:v>
                </c:pt>
                <c:pt idx="178">
                  <c:v>423277</c:v>
                </c:pt>
                <c:pt idx="179">
                  <c:v>423091</c:v>
                </c:pt>
                <c:pt idx="180">
                  <c:v>422973</c:v>
                </c:pt>
                <c:pt idx="181">
                  <c:v>422811</c:v>
                </c:pt>
                <c:pt idx="182">
                  <c:v>424148</c:v>
                </c:pt>
                <c:pt idx="183">
                  <c:v>423900</c:v>
                </c:pt>
                <c:pt idx="184">
                  <c:v>423660</c:v>
                </c:pt>
                <c:pt idx="185">
                  <c:v>423349</c:v>
                </c:pt>
                <c:pt idx="186">
                  <c:v>423160</c:v>
                </c:pt>
                <c:pt idx="187">
                  <c:v>423260</c:v>
                </c:pt>
                <c:pt idx="188">
                  <c:v>423187</c:v>
                </c:pt>
                <c:pt idx="189">
                  <c:v>424950</c:v>
                </c:pt>
                <c:pt idx="190">
                  <c:v>424644</c:v>
                </c:pt>
                <c:pt idx="191">
                  <c:v>424310</c:v>
                </c:pt>
                <c:pt idx="192">
                  <c:v>424003</c:v>
                </c:pt>
                <c:pt idx="193">
                  <c:v>424016</c:v>
                </c:pt>
                <c:pt idx="194">
                  <c:v>423551</c:v>
                </c:pt>
                <c:pt idx="195">
                  <c:v>423606</c:v>
                </c:pt>
                <c:pt idx="196">
                  <c:v>424940</c:v>
                </c:pt>
                <c:pt idx="197">
                  <c:v>424681</c:v>
                </c:pt>
                <c:pt idx="198">
                  <c:v>424459</c:v>
                </c:pt>
                <c:pt idx="199">
                  <c:v>424292</c:v>
                </c:pt>
                <c:pt idx="200">
                  <c:v>424299</c:v>
                </c:pt>
                <c:pt idx="201">
                  <c:v>423915</c:v>
                </c:pt>
                <c:pt idx="202">
                  <c:v>423846</c:v>
                </c:pt>
                <c:pt idx="203">
                  <c:v>425313</c:v>
                </c:pt>
                <c:pt idx="204">
                  <c:v>425034</c:v>
                </c:pt>
                <c:pt idx="205">
                  <c:v>424671</c:v>
                </c:pt>
                <c:pt idx="206">
                  <c:v>424468</c:v>
                </c:pt>
                <c:pt idx="207">
                  <c:v>424281</c:v>
                </c:pt>
                <c:pt idx="208">
                  <c:v>424315</c:v>
                </c:pt>
                <c:pt idx="209">
                  <c:v>423980</c:v>
                </c:pt>
                <c:pt idx="210">
                  <c:v>425296</c:v>
                </c:pt>
                <c:pt idx="211">
                  <c:v>425123</c:v>
                </c:pt>
                <c:pt idx="212">
                  <c:v>424796</c:v>
                </c:pt>
                <c:pt idx="213">
                  <c:v>424581</c:v>
                </c:pt>
                <c:pt idx="214">
                  <c:v>424414</c:v>
                </c:pt>
                <c:pt idx="215">
                  <c:v>424254</c:v>
                </c:pt>
                <c:pt idx="216">
                  <c:v>424170</c:v>
                </c:pt>
                <c:pt idx="217">
                  <c:v>425652</c:v>
                </c:pt>
                <c:pt idx="218">
                  <c:v>425269</c:v>
                </c:pt>
                <c:pt idx="219">
                  <c:v>425229</c:v>
                </c:pt>
                <c:pt idx="220">
                  <c:v>425021</c:v>
                </c:pt>
                <c:pt idx="221">
                  <c:v>424803</c:v>
                </c:pt>
                <c:pt idx="222">
                  <c:v>424448</c:v>
                </c:pt>
                <c:pt idx="223">
                  <c:v>424560</c:v>
                </c:pt>
                <c:pt idx="224">
                  <c:v>425725</c:v>
                </c:pt>
                <c:pt idx="225">
                  <c:v>425691</c:v>
                </c:pt>
                <c:pt idx="226">
                  <c:v>425476</c:v>
                </c:pt>
                <c:pt idx="227">
                  <c:v>425205</c:v>
                </c:pt>
                <c:pt idx="228">
                  <c:v>425038</c:v>
                </c:pt>
                <c:pt idx="229">
                  <c:v>424878</c:v>
                </c:pt>
                <c:pt idx="230">
                  <c:v>424783</c:v>
                </c:pt>
                <c:pt idx="231">
                  <c:v>425798</c:v>
                </c:pt>
                <c:pt idx="232">
                  <c:v>425923</c:v>
                </c:pt>
                <c:pt idx="233">
                  <c:v>425715</c:v>
                </c:pt>
                <c:pt idx="234">
                  <c:v>425548</c:v>
                </c:pt>
                <c:pt idx="235">
                  <c:v>425446</c:v>
                </c:pt>
                <c:pt idx="236">
                  <c:v>425295</c:v>
                </c:pt>
                <c:pt idx="237">
                  <c:v>425340</c:v>
                </c:pt>
                <c:pt idx="238">
                  <c:v>426665</c:v>
                </c:pt>
                <c:pt idx="239">
                  <c:v>426742</c:v>
                </c:pt>
                <c:pt idx="240">
                  <c:v>426369</c:v>
                </c:pt>
                <c:pt idx="241">
                  <c:v>426172</c:v>
                </c:pt>
                <c:pt idx="242">
                  <c:v>406213</c:v>
                </c:pt>
                <c:pt idx="243">
                  <c:v>406103</c:v>
                </c:pt>
                <c:pt idx="244">
                  <c:v>406011</c:v>
                </c:pt>
                <c:pt idx="245">
                  <c:v>406399</c:v>
                </c:pt>
                <c:pt idx="246">
                  <c:v>406232</c:v>
                </c:pt>
                <c:pt idx="247">
                  <c:v>405912</c:v>
                </c:pt>
                <c:pt idx="248">
                  <c:v>405562</c:v>
                </c:pt>
                <c:pt idx="249">
                  <c:v>405219</c:v>
                </c:pt>
                <c:pt idx="250">
                  <c:v>404920</c:v>
                </c:pt>
                <c:pt idx="251">
                  <c:v>404610</c:v>
                </c:pt>
                <c:pt idx="252">
                  <c:v>409398</c:v>
                </c:pt>
                <c:pt idx="253">
                  <c:v>409388</c:v>
                </c:pt>
                <c:pt idx="254">
                  <c:v>409430</c:v>
                </c:pt>
                <c:pt idx="255">
                  <c:v>409685</c:v>
                </c:pt>
                <c:pt idx="256">
                  <c:v>409796</c:v>
                </c:pt>
                <c:pt idx="257">
                  <c:v>409816</c:v>
                </c:pt>
                <c:pt idx="258">
                  <c:v>409862</c:v>
                </c:pt>
                <c:pt idx="259">
                  <c:v>411195</c:v>
                </c:pt>
                <c:pt idx="260">
                  <c:v>411231</c:v>
                </c:pt>
                <c:pt idx="261">
                  <c:v>411258</c:v>
                </c:pt>
                <c:pt idx="262">
                  <c:v>411288</c:v>
                </c:pt>
                <c:pt idx="263">
                  <c:v>411334</c:v>
                </c:pt>
                <c:pt idx="264">
                  <c:v>411366</c:v>
                </c:pt>
                <c:pt idx="265">
                  <c:v>411415</c:v>
                </c:pt>
                <c:pt idx="266">
                  <c:v>411490</c:v>
                </c:pt>
                <c:pt idx="267">
                  <c:v>411487</c:v>
                </c:pt>
                <c:pt idx="268">
                  <c:v>411488</c:v>
                </c:pt>
                <c:pt idx="269">
                  <c:v>411500</c:v>
                </c:pt>
                <c:pt idx="270">
                  <c:v>411470</c:v>
                </c:pt>
                <c:pt idx="271">
                  <c:v>411379</c:v>
                </c:pt>
                <c:pt idx="272">
                  <c:v>411268</c:v>
                </c:pt>
                <c:pt idx="273">
                  <c:v>411019</c:v>
                </c:pt>
                <c:pt idx="274">
                  <c:v>411028</c:v>
                </c:pt>
                <c:pt idx="275">
                  <c:v>411032</c:v>
                </c:pt>
                <c:pt idx="276">
                  <c:v>427093</c:v>
                </c:pt>
                <c:pt idx="277">
                  <c:v>426948</c:v>
                </c:pt>
                <c:pt idx="278">
                  <c:v>426798</c:v>
                </c:pt>
                <c:pt idx="279">
                  <c:v>426691</c:v>
                </c:pt>
                <c:pt idx="280">
                  <c:v>427564</c:v>
                </c:pt>
                <c:pt idx="281">
                  <c:v>427853</c:v>
                </c:pt>
                <c:pt idx="282">
                  <c:v>427677</c:v>
                </c:pt>
                <c:pt idx="283">
                  <c:v>427530</c:v>
                </c:pt>
                <c:pt idx="284">
                  <c:v>425771</c:v>
                </c:pt>
                <c:pt idx="285">
                  <c:v>425684</c:v>
                </c:pt>
                <c:pt idx="286">
                  <c:v>425892</c:v>
                </c:pt>
                <c:pt idx="287">
                  <c:v>426856</c:v>
                </c:pt>
                <c:pt idx="288">
                  <c:v>426906</c:v>
                </c:pt>
                <c:pt idx="289">
                  <c:v>426789</c:v>
                </c:pt>
                <c:pt idx="290">
                  <c:v>426654</c:v>
                </c:pt>
                <c:pt idx="291">
                  <c:v>426690</c:v>
                </c:pt>
                <c:pt idx="292">
                  <c:v>426393</c:v>
                </c:pt>
                <c:pt idx="293">
                  <c:v>426264</c:v>
                </c:pt>
                <c:pt idx="294">
                  <c:v>427253</c:v>
                </c:pt>
                <c:pt idx="295">
                  <c:v>427250</c:v>
                </c:pt>
                <c:pt idx="296">
                  <c:v>427176</c:v>
                </c:pt>
                <c:pt idx="297">
                  <c:v>427080</c:v>
                </c:pt>
                <c:pt idx="298">
                  <c:v>426977</c:v>
                </c:pt>
                <c:pt idx="299">
                  <c:v>426829</c:v>
                </c:pt>
                <c:pt idx="300">
                  <c:v>426683</c:v>
                </c:pt>
                <c:pt idx="301">
                  <c:v>427689</c:v>
                </c:pt>
                <c:pt idx="302">
                  <c:v>427749</c:v>
                </c:pt>
                <c:pt idx="303">
                  <c:v>427606</c:v>
                </c:pt>
                <c:pt idx="304">
                  <c:v>427621</c:v>
                </c:pt>
                <c:pt idx="305">
                  <c:v>427171</c:v>
                </c:pt>
                <c:pt idx="306">
                  <c:v>427207</c:v>
                </c:pt>
                <c:pt idx="307">
                  <c:v>427106</c:v>
                </c:pt>
                <c:pt idx="308">
                  <c:v>427793</c:v>
                </c:pt>
                <c:pt idx="309">
                  <c:v>427762</c:v>
                </c:pt>
                <c:pt idx="310">
                  <c:v>427737</c:v>
                </c:pt>
                <c:pt idx="311">
                  <c:v>427232</c:v>
                </c:pt>
                <c:pt idx="312">
                  <c:v>427117</c:v>
                </c:pt>
                <c:pt idx="313">
                  <c:v>427151</c:v>
                </c:pt>
                <c:pt idx="314">
                  <c:v>427163</c:v>
                </c:pt>
                <c:pt idx="315">
                  <c:v>427886</c:v>
                </c:pt>
                <c:pt idx="316">
                  <c:v>427886</c:v>
                </c:pt>
                <c:pt idx="317">
                  <c:v>427709</c:v>
                </c:pt>
                <c:pt idx="318">
                  <c:v>427733</c:v>
                </c:pt>
                <c:pt idx="319">
                  <c:v>427483</c:v>
                </c:pt>
                <c:pt idx="320">
                  <c:v>427542</c:v>
                </c:pt>
                <c:pt idx="321">
                  <c:v>427399</c:v>
                </c:pt>
                <c:pt idx="322">
                  <c:v>427871</c:v>
                </c:pt>
                <c:pt idx="323">
                  <c:v>428282</c:v>
                </c:pt>
                <c:pt idx="324">
                  <c:v>428002</c:v>
                </c:pt>
                <c:pt idx="325">
                  <c:v>427876</c:v>
                </c:pt>
                <c:pt idx="326">
                  <c:v>427894</c:v>
                </c:pt>
                <c:pt idx="327">
                  <c:v>427856</c:v>
                </c:pt>
                <c:pt idx="328">
                  <c:v>427778</c:v>
                </c:pt>
                <c:pt idx="329">
                  <c:v>429172</c:v>
                </c:pt>
                <c:pt idx="330">
                  <c:v>429266</c:v>
                </c:pt>
                <c:pt idx="331">
                  <c:v>429007</c:v>
                </c:pt>
                <c:pt idx="332">
                  <c:v>428896</c:v>
                </c:pt>
                <c:pt idx="333">
                  <c:v>428778</c:v>
                </c:pt>
                <c:pt idx="334">
                  <c:v>428867</c:v>
                </c:pt>
                <c:pt idx="335">
                  <c:v>428927</c:v>
                </c:pt>
                <c:pt idx="336">
                  <c:v>429514</c:v>
                </c:pt>
                <c:pt idx="337">
                  <c:v>429765</c:v>
                </c:pt>
                <c:pt idx="338">
                  <c:v>429598</c:v>
                </c:pt>
                <c:pt idx="339">
                  <c:v>429427</c:v>
                </c:pt>
                <c:pt idx="340">
                  <c:v>429342</c:v>
                </c:pt>
                <c:pt idx="341">
                  <c:v>429220</c:v>
                </c:pt>
                <c:pt idx="342">
                  <c:v>429132</c:v>
                </c:pt>
                <c:pt idx="343">
                  <c:v>429944</c:v>
                </c:pt>
                <c:pt idx="344">
                  <c:v>430093</c:v>
                </c:pt>
                <c:pt idx="345">
                  <c:v>430122</c:v>
                </c:pt>
                <c:pt idx="346">
                  <c:v>430163</c:v>
                </c:pt>
                <c:pt idx="347">
                  <c:v>429645</c:v>
                </c:pt>
                <c:pt idx="348">
                  <c:v>429549</c:v>
                </c:pt>
                <c:pt idx="349">
                  <c:v>429462</c:v>
                </c:pt>
                <c:pt idx="350">
                  <c:v>430613</c:v>
                </c:pt>
                <c:pt idx="351">
                  <c:v>430671</c:v>
                </c:pt>
                <c:pt idx="352">
                  <c:v>430513</c:v>
                </c:pt>
                <c:pt idx="353">
                  <c:v>430326</c:v>
                </c:pt>
                <c:pt idx="354">
                  <c:v>430369</c:v>
                </c:pt>
                <c:pt idx="355">
                  <c:v>430263</c:v>
                </c:pt>
                <c:pt idx="356">
                  <c:v>430336</c:v>
                </c:pt>
                <c:pt idx="357">
                  <c:v>430888</c:v>
                </c:pt>
                <c:pt idx="358">
                  <c:v>430646</c:v>
                </c:pt>
                <c:pt idx="359">
                  <c:v>430133</c:v>
                </c:pt>
                <c:pt idx="360">
                  <c:v>429974</c:v>
                </c:pt>
                <c:pt idx="361">
                  <c:v>429885</c:v>
                </c:pt>
                <c:pt idx="362">
                  <c:v>429769</c:v>
                </c:pt>
                <c:pt idx="363">
                  <c:v>429687</c:v>
                </c:pt>
                <c:pt idx="364">
                  <c:v>431417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44-4532-BA91-58DD2CEB9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568048"/>
        <c:axId val="181567064"/>
      </c:lineChart>
      <c:dateAx>
        <c:axId val="181568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67064"/>
        <c:crosses val="autoZero"/>
        <c:auto val="1"/>
        <c:lblOffset val="100"/>
        <c:baseTimeUnit val="days"/>
      </c:dateAx>
      <c:valAx>
        <c:axId val="18156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6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FA065-7497-4E7A-A293-F8558F10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02525-29E5-464B-9E19-C330609290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9260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A8571-7EC1-49FD-980E-12325B316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07/04/2016 - 07/04/2017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880A1-DA85-4D89-BE43-E0B5E04D5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064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2017-07-05T10:10:28Z</dcterms:created>
  <dcterms:modified xsi:type="dcterms:W3CDTF">2017-07-05T10:10:33Z</dcterms:modified>
</cp:coreProperties>
</file>