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FA32-4753-8BC0-FBC22A4B3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389712"/>
        <c:axId val="319384792"/>
      </c:lineChart>
      <c:catAx>
        <c:axId val="3193897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84792"/>
        <c:crosses val="autoZero"/>
        <c:auto val="1"/>
        <c:lblAlgn val="ctr"/>
        <c:lblOffset val="100"/>
        <c:noMultiLvlLbl val="0"/>
      </c:catAx>
      <c:valAx>
        <c:axId val="31938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8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79154-7808-46A6-B048-128C0297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83431F-0793-4CC3-8D67-E2DE90484C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3932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FC886-9B3A-45B6-BA59-95C6DAA7B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07/04/2016 - 07/04/2017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3D09D-D5EB-4E27-A8FD-24AD5636C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274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2017-07-05T09:25:27Z</dcterms:created>
  <dcterms:modified xsi:type="dcterms:W3CDTF">2017-07-05T09:25:30Z</dcterms:modified>
</cp:coreProperties>
</file>