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EA-4336-8F07-DE1493E03D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EA-4336-8F07-DE1493E03D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EA-4336-8F07-DE1493E03D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EA-4336-8F07-DE1493E03D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3</c:v>
                </c:pt>
                <c:pt idx="1">
                  <c:v>8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EA-4336-8F07-DE1493E03D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8EA-4336-8F07-DE1493E03D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8EA-4336-8F07-DE1493E03DD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Sheet1!$I$2:$I$9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8EA-4336-8F07-DE1493E03DD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Sheet1!$J$2:$J$9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8EA-4336-8F07-DE1493E03DD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Sheet1!$K$2:$K$9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8EA-4336-8F07-DE1493E03DD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Sheet1!$L$2:$L$9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8EA-4336-8F07-DE1493E03DD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Sheet1!$M$2:$M$9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8EA-4336-8F07-DE1493E03DD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Sheet1!$N$2:$N$9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8EA-4336-8F07-DE1493E03DD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Sheet1!$O$2:$O$9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8EA-4336-8F07-DE1493E03DD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Sheet1!$P$2:$P$9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8EA-4336-8F07-DE1493E03DD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Sheet1!$Q$2:$Q$9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8EA-4336-8F07-DE1493E03DD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Sheet1!$R$2:$R$9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8EA-4336-8F07-DE1493E03DD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Sheet1!$S$2:$S$9</c:f>
              <c:numCache>
                <c:formatCode>General</c:formatCode>
                <c:ptCount val="8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  <c:pt idx="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8EA-4336-8F07-DE1493E03DD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Limited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Sheet1!$T$2:$T$9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08EA-4336-8F07-DE1493E03DD9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Sheet1!$U$2:$U$9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08EA-4336-8F07-DE1493E03DD9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Sheet1!$V$2:$V$9</c:f>
              <c:numCache>
                <c:formatCode>General</c:formatCode>
                <c:ptCount val="8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8EA-4336-8F07-DE1493E03DD9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Sheet1!$W$2:$W$9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8EA-4336-8F07-DE1493E03DD9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Sheet1!$X$2:$X$9</c:f>
              <c:numCache>
                <c:formatCode>General</c:formatCode>
                <c:ptCount val="8"/>
                <c:pt idx="0">
                  <c:v>12</c:v>
                </c:pt>
                <c:pt idx="1">
                  <c:v>18</c:v>
                </c:pt>
                <c:pt idx="2">
                  <c:v>16</c:v>
                </c:pt>
                <c:pt idx="3">
                  <c:v>19</c:v>
                </c:pt>
                <c:pt idx="4">
                  <c:v>13</c:v>
                </c:pt>
                <c:pt idx="5">
                  <c:v>7</c:v>
                </c:pt>
                <c:pt idx="6">
                  <c:v>7</c:v>
                </c:pt>
                <c:pt idx="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08EA-4336-8F07-DE1493E03DD9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Sheet1!$Y$2:$Y$9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8EA-4336-8F07-DE1493E03DD9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Sheet1!$Z$2:$Z$9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8EA-4336-8F07-DE1493E03DD9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Sheet1!$AA$2:$AA$9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8EA-4336-8F07-DE1493E03DD9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Germany and Cars (Top 10)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Sheet1!$AB$2:$AB$9</c:f>
              <c:numCache>
                <c:formatCode>General</c:formatCode>
                <c:ptCount val="8"/>
                <c:pt idx="0">
                  <c:v>1.2000000327825999</c:v>
                </c:pt>
                <c:pt idx="1">
                  <c:v>2.0000000298023002</c:v>
                </c:pt>
                <c:pt idx="2">
                  <c:v>1.9000000432134001</c:v>
                </c:pt>
                <c:pt idx="3">
                  <c:v>1.9000000357628</c:v>
                </c:pt>
                <c:pt idx="4">
                  <c:v>1.6000000312924001</c:v>
                </c:pt>
                <c:pt idx="5">
                  <c:v>1.3000000268220999</c:v>
                </c:pt>
                <c:pt idx="6">
                  <c:v>1.4000000357628</c:v>
                </c:pt>
                <c:pt idx="7">
                  <c:v>1.9000000283122001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8EA-4336-8F07-DE1493E03DD9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Sheet1!$AC$2:$AC$9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08EA-4336-8F07-DE1493E03DD9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42842</c:v>
                </c:pt>
                <c:pt idx="1">
                  <c:v>42843</c:v>
                </c:pt>
                <c:pt idx="2">
                  <c:v>42844</c:v>
                </c:pt>
                <c:pt idx="3">
                  <c:v>42845</c:v>
                </c:pt>
                <c:pt idx="4">
                  <c:v>42846</c:v>
                </c:pt>
                <c:pt idx="5">
                  <c:v>42847</c:v>
                </c:pt>
                <c:pt idx="6">
                  <c:v>42848</c:v>
                </c:pt>
                <c:pt idx="7">
                  <c:v>42849</c:v>
                </c:pt>
              </c:numCache>
            </c:numRef>
          </c:cat>
          <c:val>
            <c:numRef>
              <c:f>Sheet1!$AD$2:$AD$9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08EA-4336-8F07-DE1493E03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13968"/>
        <c:axId val="296012984"/>
      </c:lineChart>
      <c:dateAx>
        <c:axId val="29601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2984"/>
        <c:crosses val="autoZero"/>
        <c:auto val="1"/>
        <c:lblOffset val="100"/>
        <c:baseTimeUnit val="days"/>
      </c:dateAx>
      <c:valAx>
        <c:axId val="29601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64451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435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04/17/2017 - 04/24/2017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86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Please Deleteee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2017-06-09T16:27:14Z</dcterms:created>
  <dcterms:modified xsi:type="dcterms:W3CDTF">2017-06-09T16:27:17Z</dcterms:modified>
</cp:coreProperties>
</file>