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Please Deleteee</a:t>
            </a:r>
          </a:p>
        </p:txBody>
      </p:sp>
      <p:sp>
        <p:nvSpPr>
          <p:cNvPr id="3" name="Subtitle 2"/>
          <p:cNvSpPr>
            <a:spLocks noGrp="1"/>
          </p:cNvSpPr>
          <p:nvPr>
            <p:ph type="subTitle" idx="1"/>
          </p:nvPr>
        </p:nvSpPr>
        <p:spPr/>
        <p:txBody>
          <a:bodyPr/>
          <a:lstStyle/>
          <a:p>
            <a:r>
              <a:rPr lang="en-US"/>
              <a:t>quintly</a:t>
            </a:r>
          </a:p>
        </p:txBody>
      </p:sp>
    </p:spTree>
    <p:extLst>
      <p:ext uri="{BB962C8B-B14F-4D97-AF65-F5344CB8AC3E}">
        <p14:creationId xmlns:p14="http://schemas.microsoft.com/office/powerpoint/2010/main" val="7458081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- 1 of 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74747207"/>
              </p:ext>
            </p:extLst>
          </p:nvPr>
        </p:nvGraphicFramePr>
        <p:xfrm>
          <a:off x="457200" y="1731963"/>
          <a:ext cx="8229600" cy="426720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0630013"/>
                    </a:ext>
                  </a:extLst>
                </a:gridCol>
                <a:gridCol w="822960">
                  <a:extLst>
                    <a:ext uri="{9D8B030D-6E8A-4147-A177-3AD203B41FA5}">
                      <a16:colId xmlns:a16="http://schemas.microsoft.com/office/drawing/2014/main" val="34853791"/>
                    </a:ext>
                  </a:extLst>
                </a:gridCol>
                <a:gridCol w="822960">
                  <a:extLst>
                    <a:ext uri="{9D8B030D-6E8A-4147-A177-3AD203B41FA5}">
                      <a16:colId xmlns:a16="http://schemas.microsoft.com/office/drawing/2014/main" val="3929547517"/>
                    </a:ext>
                  </a:extLst>
                </a:gridCol>
                <a:gridCol w="822960">
                  <a:extLst>
                    <a:ext uri="{9D8B030D-6E8A-4147-A177-3AD203B41FA5}">
                      <a16:colId xmlns:a16="http://schemas.microsoft.com/office/drawing/2014/main" val="338157097"/>
                    </a:ext>
                  </a:extLst>
                </a:gridCol>
                <a:gridCol w="822960">
                  <a:extLst>
                    <a:ext uri="{9D8B030D-6E8A-4147-A177-3AD203B41FA5}">
                      <a16:colId xmlns:a16="http://schemas.microsoft.com/office/drawing/2014/main" val="3959502853"/>
                    </a:ext>
                  </a:extLst>
                </a:gridCol>
                <a:gridCol w="822960">
                  <a:extLst>
                    <a:ext uri="{9D8B030D-6E8A-4147-A177-3AD203B41FA5}">
                      <a16:colId xmlns:a16="http://schemas.microsoft.com/office/drawing/2014/main" val="1901720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090913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BMW</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Salem Salem - 2017-04-17 22:37:43</a:t>
                      </a:r>
                      <a:r>
                        <a:rPr kumimoji="0" lang="fr-FR" sz="1000" b="0" i="0" u="none" strike="noStrike" kern="1200" cap="none" spc="0" normalizeH="0" baseline="0" noProof="0">
                          <a:ln>
                            <a:noFill/>
                          </a:ln>
                          <a:solidFill>
                            <a:prstClr val="black"/>
                          </a:solidFill>
                          <a:effectLst/>
                          <a:uLnTx/>
                          <a:uFillTx/>
                          <a:latin typeface="+mn-lt"/>
                          <a:ea typeface="+mn-ea"/>
                          <a:cs typeface="+mn-cs"/>
                        </a:rPr>
                        <a:t>
j'espere Qui arrive un jour peut acheter une voiture bmw  ci mon réve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72030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Salem Salem - 2017-04-17 22:35:22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35647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Salem Salem - 2017-04-17 22:35:04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09976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Oxana Hecht - 2017-04-17 19:11:10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38452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BMW</a:t>
                      </a:r>
                      <a:r>
                        <a:rPr kumimoji="0" lang="pl-PL" sz="1000" b="0" i="0" u="none" strike="noStrike" kern="1200" cap="none" spc="0" normalizeH="0" baseline="0" noProof="0">
                          <a:ln>
                            <a:noFill/>
                          </a:ln>
                          <a:solidFill>
                            <a:prstClr val="black"/>
                          </a:solidFill>
                          <a:effectLst/>
                          <a:uLnTx/>
                          <a:uFillTx/>
                          <a:latin typeface="+mn-lt"/>
                          <a:ea typeface="+mn-ea"/>
                          <a:cs typeface="+mn-cs"/>
                        </a:rPr>
                        <a:t> got a post by </a:t>
                      </a:r>
                      <a:r>
                        <a:rPr kumimoji="0" lang="pl-PL" sz="1000" b="1" i="0" u="none" strike="noStrike" kern="1200" cap="none" spc="0" normalizeH="0" baseline="0" noProof="0">
                          <a:ln>
                            <a:noFill/>
                          </a:ln>
                          <a:solidFill>
                            <a:prstClr val="black"/>
                          </a:solidFill>
                          <a:effectLst/>
                          <a:uLnTx/>
                          <a:uFillTx/>
                          <a:latin typeface="+mn-lt"/>
                          <a:ea typeface="+mn-ea"/>
                          <a:cs typeface="+mn-cs"/>
                        </a:rPr>
                        <a:t>Daniel Wilczyński - 2017-04-17 18:14:54</a:t>
                      </a:r>
                      <a:r>
                        <a:rPr kumimoji="0" lang="pl-PL" sz="1000" b="0" i="0" u="none" strike="noStrike" kern="1200" cap="none" spc="0" normalizeH="0" baseline="0" noProof="0">
                          <a:ln>
                            <a:noFill/>
                          </a:ln>
                          <a:solidFill>
                            <a:prstClr val="black"/>
                          </a:solidFill>
                          <a:effectLst/>
                          <a:uLnTx/>
                          <a:uFillTx/>
                          <a:latin typeface="+mn-lt"/>
                          <a:ea typeface="+mn-ea"/>
                          <a:cs typeface="+mn-cs"/>
                        </a:rPr>
                        <a:t>
Pozdrawiam
Pomóż mi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18124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BMW</a:t>
                      </a:r>
                      <a:r>
                        <a:rPr kumimoji="0" lang="sv-SE" sz="1000" b="0" i="0" u="none" strike="noStrike" kern="1200" cap="none" spc="0" normalizeH="0" baseline="0" noProof="0">
                          <a:ln>
                            <a:noFill/>
                          </a:ln>
                          <a:solidFill>
                            <a:prstClr val="black"/>
                          </a:solidFill>
                          <a:effectLst/>
                          <a:uLnTx/>
                          <a:uFillTx/>
                          <a:latin typeface="+mn-lt"/>
                          <a:ea typeface="+mn-ea"/>
                          <a:cs typeface="+mn-cs"/>
                        </a:rPr>
                        <a:t> got a post by </a:t>
                      </a:r>
                      <a:r>
                        <a:rPr kumimoji="0" lang="sv-SE" sz="1000" b="1" i="0" u="none" strike="noStrike" kern="1200" cap="none" spc="0" normalizeH="0" baseline="0" noProof="0">
                          <a:ln>
                            <a:noFill/>
                          </a:ln>
                          <a:solidFill>
                            <a:prstClr val="black"/>
                          </a:solidFill>
                          <a:effectLst/>
                          <a:uLnTx/>
                          <a:uFillTx/>
                          <a:latin typeface="+mn-lt"/>
                          <a:ea typeface="+mn-ea"/>
                          <a:cs typeface="+mn-cs"/>
                        </a:rPr>
                        <a:t>Jonas Widman - 2017-04-17 17:47:19</a:t>
                      </a:r>
                      <a:r>
                        <a:rPr kumimoji="0" lang="sv-SE" sz="1000" b="0" i="0" u="none" strike="noStrike" kern="1200" cap="none" spc="0" normalizeH="0" baseline="0" noProof="0">
                          <a:ln>
                            <a:noFill/>
                          </a:ln>
                          <a:solidFill>
                            <a:prstClr val="black"/>
                          </a:solidFill>
                          <a:effectLst/>
                          <a:uLnTx/>
                          <a:uFillTx/>
                          <a:latin typeface="+mn-lt"/>
                          <a:ea typeface="+mn-ea"/>
                          <a:cs typeface="+mn-cs"/>
                        </a:rPr>
                        <a:t>
Varför är färdriktningsvisaren på BMW kopplad till självförstörelseknappen på alla era senare modeller?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74244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Suzan Matlou - 2017-04-17 17:46:58</a:t>
                      </a:r>
                      <a:r>
                        <a:rPr kumimoji="0" lang="en-US" sz="1000" b="0" i="0" u="none" strike="noStrike" kern="1200" cap="none" spc="0" normalizeH="0" baseline="0" noProof="0">
                          <a:ln>
                            <a:noFill/>
                          </a:ln>
                          <a:solidFill>
                            <a:prstClr val="black"/>
                          </a:solidFill>
                          <a:effectLst/>
                          <a:uLnTx/>
                          <a:uFillTx/>
                          <a:latin typeface="+mn-lt"/>
                          <a:ea typeface="+mn-ea"/>
                          <a:cs typeface="+mn-cs"/>
                        </a:rPr>
                        <a:t>
Work at lna lessing konfyt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20397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ar-AE" sz="1000" b="1" i="0" u="none" strike="noStrike" kern="1200" cap="none" spc="0" normalizeH="0" baseline="0" noProof="0">
                          <a:ln>
                            <a:noFill/>
                          </a:ln>
                          <a:solidFill>
                            <a:prstClr val="black"/>
                          </a:solidFill>
                          <a:effectLst/>
                          <a:uLnTx/>
                          <a:uFillTx/>
                          <a:latin typeface="+mn-lt"/>
                          <a:ea typeface="+mn-ea"/>
                          <a:cs typeface="+mn-cs"/>
                        </a:rPr>
                        <a:t>بوغبا بوغبا - 2017-04-17 17:20:49</a:t>
                      </a:r>
                      <a:r>
                        <a:rPr kumimoji="0" lang="ar-A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56456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Nickly Dudz - 2017-04-17 16:07:18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80552077"/>
                  </a:ext>
                </a:extLst>
              </a:tr>
            </a:tbl>
          </a:graphicData>
        </a:graphic>
      </p:graphicFrame>
      <p:sp>
        <p:nvSpPr>
          <p:cNvPr id="4" name="Text Placeholder 3"/>
          <p:cNvSpPr>
            <a:spLocks noGrp="1"/>
          </p:cNvSpPr>
          <p:nvPr>
            <p:ph type="body" sz="quarter" idx="14"/>
          </p:nvPr>
        </p:nvSpPr>
        <p:spPr/>
        <p:txBody>
          <a:bodyPr/>
          <a:lstStyle/>
          <a:p>
            <a:r>
              <a:rPr lang="en-US"/>
              <a:t>04/01/2016 - 04/17/2017</a:t>
            </a:r>
          </a:p>
        </p:txBody>
      </p:sp>
    </p:spTree>
    <p:extLst>
      <p:ext uri="{BB962C8B-B14F-4D97-AF65-F5344CB8AC3E}">
        <p14:creationId xmlns:p14="http://schemas.microsoft.com/office/powerpoint/2010/main" val="1385908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- 2 of 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4845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0935038"/>
                    </a:ext>
                  </a:extLst>
                </a:gridCol>
                <a:gridCol w="822960">
                  <a:extLst>
                    <a:ext uri="{9D8B030D-6E8A-4147-A177-3AD203B41FA5}">
                      <a16:colId xmlns:a16="http://schemas.microsoft.com/office/drawing/2014/main" val="3652130942"/>
                    </a:ext>
                  </a:extLst>
                </a:gridCol>
                <a:gridCol w="822960">
                  <a:extLst>
                    <a:ext uri="{9D8B030D-6E8A-4147-A177-3AD203B41FA5}">
                      <a16:colId xmlns:a16="http://schemas.microsoft.com/office/drawing/2014/main" val="3603970157"/>
                    </a:ext>
                  </a:extLst>
                </a:gridCol>
                <a:gridCol w="822960">
                  <a:extLst>
                    <a:ext uri="{9D8B030D-6E8A-4147-A177-3AD203B41FA5}">
                      <a16:colId xmlns:a16="http://schemas.microsoft.com/office/drawing/2014/main" val="996817870"/>
                    </a:ext>
                  </a:extLst>
                </a:gridCol>
                <a:gridCol w="822960">
                  <a:extLst>
                    <a:ext uri="{9D8B030D-6E8A-4147-A177-3AD203B41FA5}">
                      <a16:colId xmlns:a16="http://schemas.microsoft.com/office/drawing/2014/main" val="3401532581"/>
                    </a:ext>
                  </a:extLst>
                </a:gridCol>
                <a:gridCol w="822960">
                  <a:extLst>
                    <a:ext uri="{9D8B030D-6E8A-4147-A177-3AD203B41FA5}">
                      <a16:colId xmlns:a16="http://schemas.microsoft.com/office/drawing/2014/main" val="4038110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353578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Nickly Dudz - 2017-04-17 16:03:38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01539602"/>
                  </a:ext>
                </a:extLst>
              </a:tr>
            </a:tbl>
          </a:graphicData>
        </a:graphic>
      </p:graphicFrame>
      <p:sp>
        <p:nvSpPr>
          <p:cNvPr id="4" name="Text Placeholder 3"/>
          <p:cNvSpPr>
            <a:spLocks noGrp="1"/>
          </p:cNvSpPr>
          <p:nvPr>
            <p:ph type="body" sz="quarter" idx="14"/>
          </p:nvPr>
        </p:nvSpPr>
        <p:spPr/>
        <p:txBody>
          <a:bodyPr/>
          <a:lstStyle/>
          <a:p>
            <a:r>
              <a:rPr lang="en-US"/>
              <a:t>04/01/2016 - 04/17/2017</a:t>
            </a:r>
          </a:p>
        </p:txBody>
      </p:sp>
    </p:spTree>
    <p:extLst>
      <p:ext uri="{BB962C8B-B14F-4D97-AF65-F5344CB8AC3E}">
        <p14:creationId xmlns:p14="http://schemas.microsoft.com/office/powerpoint/2010/main" val="193164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- 3 of 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53962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34675496"/>
                    </a:ext>
                  </a:extLst>
                </a:gridCol>
                <a:gridCol w="822960">
                  <a:extLst>
                    <a:ext uri="{9D8B030D-6E8A-4147-A177-3AD203B41FA5}">
                      <a16:colId xmlns:a16="http://schemas.microsoft.com/office/drawing/2014/main" val="571280421"/>
                    </a:ext>
                  </a:extLst>
                </a:gridCol>
                <a:gridCol w="822960">
                  <a:extLst>
                    <a:ext uri="{9D8B030D-6E8A-4147-A177-3AD203B41FA5}">
                      <a16:colId xmlns:a16="http://schemas.microsoft.com/office/drawing/2014/main" val="3873511433"/>
                    </a:ext>
                  </a:extLst>
                </a:gridCol>
                <a:gridCol w="822960">
                  <a:extLst>
                    <a:ext uri="{9D8B030D-6E8A-4147-A177-3AD203B41FA5}">
                      <a16:colId xmlns:a16="http://schemas.microsoft.com/office/drawing/2014/main" val="278507204"/>
                    </a:ext>
                  </a:extLst>
                </a:gridCol>
                <a:gridCol w="822960">
                  <a:extLst>
                    <a:ext uri="{9D8B030D-6E8A-4147-A177-3AD203B41FA5}">
                      <a16:colId xmlns:a16="http://schemas.microsoft.com/office/drawing/2014/main" val="576231975"/>
                    </a:ext>
                  </a:extLst>
                </a:gridCol>
                <a:gridCol w="822960">
                  <a:extLst>
                    <a:ext uri="{9D8B030D-6E8A-4147-A177-3AD203B41FA5}">
                      <a16:colId xmlns:a16="http://schemas.microsoft.com/office/drawing/2014/main" val="2379335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545397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Abhivandan Lodha - 2017-04-17 15:46:41</a:t>
                      </a:r>
                      <a:r>
                        <a:rPr kumimoji="0" lang="en-US" sz="1000" b="0" i="0" u="none" strike="noStrike" kern="1200" cap="none" spc="0" normalizeH="0" baseline="0" noProof="0">
                          <a:ln>
                            <a:noFill/>
                          </a:ln>
                          <a:solidFill>
                            <a:prstClr val="black"/>
                          </a:solidFill>
                          <a:effectLst/>
                          <a:uLnTx/>
                          <a:uFillTx/>
                          <a:latin typeface="+mn-lt"/>
                          <a:ea typeface="+mn-ea"/>
                          <a:cs typeface="+mn-cs"/>
                        </a:rPr>
                        <a:t>
Dear Sir,
It is with great disappointment that I am writing to BMW India, after the ill treatment being given towards my case.
My Car BMW 3 Series has faced severe problems in last couple of years and in spite of being serviced on many occasions, new problems have come up now and then.
In the last case, which I had highlighted in my email to you on March 25, 2017, my car had faced overheating issues. The local service provider/dealer Parsoli Motors, had repaired my car for the same issue an year back and new parts were installed for the same.
For the same work, they have provided to me an initial quote of Rs 141854 via their service quote number SQ1601865 on 24/3/2017.
When this case was highlighted to BMW India, they realized that the part with problem was in warranty and quickly revised and sent a new quote of Rs 91411, asking me to confirm the same on immediate basis, as warranty was to get over.
In good faith, I immediately did the 50% rtgs for the revised quote and was commit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32280948"/>
                  </a:ext>
                </a:extLst>
              </a:tr>
            </a:tbl>
          </a:graphicData>
        </a:graphic>
      </p:graphicFrame>
      <p:sp>
        <p:nvSpPr>
          <p:cNvPr id="4" name="Text Placeholder 3"/>
          <p:cNvSpPr>
            <a:spLocks noGrp="1"/>
          </p:cNvSpPr>
          <p:nvPr>
            <p:ph type="body" sz="quarter" idx="14"/>
          </p:nvPr>
        </p:nvSpPr>
        <p:spPr/>
        <p:txBody>
          <a:bodyPr/>
          <a:lstStyle/>
          <a:p>
            <a:r>
              <a:rPr lang="en-US"/>
              <a:t>04/01/2016 - 04/17/2017</a:t>
            </a:r>
          </a:p>
        </p:txBody>
      </p:sp>
    </p:spTree>
    <p:extLst>
      <p:ext uri="{BB962C8B-B14F-4D97-AF65-F5344CB8AC3E}">
        <p14:creationId xmlns:p14="http://schemas.microsoft.com/office/powerpoint/2010/main" val="2719604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- 4 of 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46949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39478344"/>
                    </a:ext>
                  </a:extLst>
                </a:gridCol>
                <a:gridCol w="822960">
                  <a:extLst>
                    <a:ext uri="{9D8B030D-6E8A-4147-A177-3AD203B41FA5}">
                      <a16:colId xmlns:a16="http://schemas.microsoft.com/office/drawing/2014/main" val="1343632630"/>
                    </a:ext>
                  </a:extLst>
                </a:gridCol>
                <a:gridCol w="822960">
                  <a:extLst>
                    <a:ext uri="{9D8B030D-6E8A-4147-A177-3AD203B41FA5}">
                      <a16:colId xmlns:a16="http://schemas.microsoft.com/office/drawing/2014/main" val="4286758166"/>
                    </a:ext>
                  </a:extLst>
                </a:gridCol>
                <a:gridCol w="822960">
                  <a:extLst>
                    <a:ext uri="{9D8B030D-6E8A-4147-A177-3AD203B41FA5}">
                      <a16:colId xmlns:a16="http://schemas.microsoft.com/office/drawing/2014/main" val="435449231"/>
                    </a:ext>
                  </a:extLst>
                </a:gridCol>
                <a:gridCol w="822960">
                  <a:extLst>
                    <a:ext uri="{9D8B030D-6E8A-4147-A177-3AD203B41FA5}">
                      <a16:colId xmlns:a16="http://schemas.microsoft.com/office/drawing/2014/main" val="1059572651"/>
                    </a:ext>
                  </a:extLst>
                </a:gridCol>
                <a:gridCol w="822960">
                  <a:extLst>
                    <a:ext uri="{9D8B030D-6E8A-4147-A177-3AD203B41FA5}">
                      <a16:colId xmlns:a16="http://schemas.microsoft.com/office/drawing/2014/main" val="30894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52766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Donny Adhitya - 2017-04-17 15:40:09</a:t>
                      </a:r>
                      <a:r>
                        <a:rPr kumimoji="0" lang="en-US" sz="1000" b="0" i="0" u="none" strike="noStrike" kern="1200" cap="none" spc="0" normalizeH="0" baseline="0" noProof="0">
                          <a:ln>
                            <a:noFill/>
                          </a:ln>
                          <a:solidFill>
                            <a:prstClr val="black"/>
                          </a:solidFill>
                          <a:effectLst/>
                          <a:uLnTx/>
                          <a:uFillTx/>
                          <a:latin typeface="+mn-lt"/>
                          <a:ea typeface="+mn-ea"/>
                          <a:cs typeface="+mn-cs"/>
                        </a:rPr>
                        <a:t>
Maaf Mengganggu semuaa 
Numpang lapak yaa..
hehe..
Yuxx aahh bro n sis..
Yg masih BINGUNG or GALAU..
Mau beli parfum yg ORI tp hrg ANAK KULIAH..
Jaman Genee Haree???? 
hmm..
JANGAN SEDIH..!!
Kini HADIR !
"ANNABELLA RESELLER STORE" 
(Shopping Online) langsung ke "Supplier Tangan Pertama"
"ORI SINGAPORE"
Wangi dan tahan lama selama 6-8 jam.
Juga mendapatkan Dus+Rata-rata Btl 100ml dan dikemas berlapis-lapis,
sehingga Aman dalam pengirimannya (sama sperti difoto)
Sudah Saya Buktikan Sendiri !
DIJAMIN GAK BIKIN KANTONG BOLONG DAH..!!! hehe..
More Detail Info:
081218502253 (wa)
D08CAC57 (Bbm)
or..
Kunjungi IG Kami and Please Follow!
TOTAL STOCK LIST PARFUM COWOK MAUPUN CEWEK ADA 115 MACAM AND READY STOCK!
Akan Kami Update Selalu jika ada Stock List Parfume baru di IG Resmi Kami!
ORDER NOW!
*By Format Order:
Name  :
Address  :
Phone Number  :
IG or FB Account :
Order Name  :
Send via Whatsapp 081218502253 or Send via Bbm D08CAC57 
Nb: Selain parfum, kami juga salah satu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33028188"/>
                  </a:ext>
                </a:extLst>
              </a:tr>
            </a:tbl>
          </a:graphicData>
        </a:graphic>
      </p:graphicFrame>
      <p:sp>
        <p:nvSpPr>
          <p:cNvPr id="4" name="Text Placeholder 3"/>
          <p:cNvSpPr>
            <a:spLocks noGrp="1"/>
          </p:cNvSpPr>
          <p:nvPr>
            <p:ph type="body" sz="quarter" idx="14"/>
          </p:nvPr>
        </p:nvSpPr>
        <p:spPr/>
        <p:txBody>
          <a:bodyPr/>
          <a:lstStyle/>
          <a:p>
            <a:r>
              <a:rPr lang="en-US"/>
              <a:t>04/01/2016 - 04/17/2017</a:t>
            </a:r>
          </a:p>
        </p:txBody>
      </p:sp>
    </p:spTree>
    <p:extLst>
      <p:ext uri="{BB962C8B-B14F-4D97-AF65-F5344CB8AC3E}">
        <p14:creationId xmlns:p14="http://schemas.microsoft.com/office/powerpoint/2010/main" val="4157589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- 5 of 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37571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43753210"/>
                    </a:ext>
                  </a:extLst>
                </a:gridCol>
                <a:gridCol w="822960">
                  <a:extLst>
                    <a:ext uri="{9D8B030D-6E8A-4147-A177-3AD203B41FA5}">
                      <a16:colId xmlns:a16="http://schemas.microsoft.com/office/drawing/2014/main" val="2416648322"/>
                    </a:ext>
                  </a:extLst>
                </a:gridCol>
                <a:gridCol w="822960">
                  <a:extLst>
                    <a:ext uri="{9D8B030D-6E8A-4147-A177-3AD203B41FA5}">
                      <a16:colId xmlns:a16="http://schemas.microsoft.com/office/drawing/2014/main" val="3286471161"/>
                    </a:ext>
                  </a:extLst>
                </a:gridCol>
                <a:gridCol w="822960">
                  <a:extLst>
                    <a:ext uri="{9D8B030D-6E8A-4147-A177-3AD203B41FA5}">
                      <a16:colId xmlns:a16="http://schemas.microsoft.com/office/drawing/2014/main" val="3422278897"/>
                    </a:ext>
                  </a:extLst>
                </a:gridCol>
                <a:gridCol w="822960">
                  <a:extLst>
                    <a:ext uri="{9D8B030D-6E8A-4147-A177-3AD203B41FA5}">
                      <a16:colId xmlns:a16="http://schemas.microsoft.com/office/drawing/2014/main" val="3808740389"/>
                    </a:ext>
                  </a:extLst>
                </a:gridCol>
                <a:gridCol w="822960">
                  <a:extLst>
                    <a:ext uri="{9D8B030D-6E8A-4147-A177-3AD203B41FA5}">
                      <a16:colId xmlns:a16="http://schemas.microsoft.com/office/drawing/2014/main" val="1714103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389783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Zelito Zelito - 2017-04-17 15:05:22</a:t>
                      </a:r>
                      <a:r>
                        <a:rPr kumimoji="0" lang="en-US" sz="1000" b="0" i="0" u="none" strike="noStrike" kern="1200" cap="none" spc="0" normalizeH="0" baseline="0" noProof="0">
                          <a:ln>
                            <a:noFill/>
                          </a:ln>
                          <a:solidFill>
                            <a:prstClr val="black"/>
                          </a:solidFill>
                          <a:effectLst/>
                          <a:uLnTx/>
                          <a:uFillTx/>
                          <a:latin typeface="+mn-lt"/>
                          <a:ea typeface="+mn-ea"/>
                          <a:cs typeface="+mn-cs"/>
                        </a:rPr>
                        <a:t>
Jose abel fumo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28909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Zelito Zelito - 2017-04-17 15:04:54</a:t>
                      </a:r>
                      <a:r>
                        <a:rPr kumimoji="0" lang="en-US" sz="1000" b="0" i="0" u="none" strike="noStrike" kern="1200" cap="none" spc="0" normalizeH="0" baseline="0" noProof="0">
                          <a:ln>
                            <a:noFill/>
                          </a:ln>
                          <a:solidFill>
                            <a:prstClr val="black"/>
                          </a:solidFill>
                          <a:effectLst/>
                          <a:uLnTx/>
                          <a:uFillTx/>
                          <a:latin typeface="+mn-lt"/>
                          <a:ea typeface="+mn-ea"/>
                          <a:cs typeface="+mn-cs"/>
                        </a:rPr>
                        <a:t>
Jose abel fumo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73210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Zelito Zelito - 2017-04-17 15:04:06</a:t>
                      </a:r>
                      <a:r>
                        <a:rPr kumimoji="0" lang="en-US" sz="1000" b="0" i="0" u="none" strike="noStrike" kern="1200" cap="none" spc="0" normalizeH="0" baseline="0" noProof="0">
                          <a:ln>
                            <a:noFill/>
                          </a:ln>
                          <a:solidFill>
                            <a:prstClr val="black"/>
                          </a:solidFill>
                          <a:effectLst/>
                          <a:uLnTx/>
                          <a:uFillTx/>
                          <a:latin typeface="+mn-lt"/>
                          <a:ea typeface="+mn-ea"/>
                          <a:cs typeface="+mn-cs"/>
                        </a:rPr>
                        <a:t>
Jose abel fumo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43532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Zelito Zelito - 2017-04-17 15:03:33</a:t>
                      </a:r>
                      <a:r>
                        <a:rPr kumimoji="0" lang="en-US" sz="1000" b="0" i="0" u="none" strike="noStrike" kern="1200" cap="none" spc="0" normalizeH="0" baseline="0" noProof="0">
                          <a:ln>
                            <a:noFill/>
                          </a:ln>
                          <a:solidFill>
                            <a:prstClr val="black"/>
                          </a:solidFill>
                          <a:effectLst/>
                          <a:uLnTx/>
                          <a:uFillTx/>
                          <a:latin typeface="+mn-lt"/>
                          <a:ea typeface="+mn-ea"/>
                          <a:cs typeface="+mn-cs"/>
                        </a:rPr>
                        <a:t>
Jose abel fumo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0941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Zelito Zelito - 2017-04-17 15:02:59</a:t>
                      </a:r>
                      <a:r>
                        <a:rPr kumimoji="0" lang="en-US" sz="1000" b="0" i="0" u="none" strike="noStrike" kern="1200" cap="none" spc="0" normalizeH="0" baseline="0" noProof="0">
                          <a:ln>
                            <a:noFill/>
                          </a:ln>
                          <a:solidFill>
                            <a:prstClr val="black"/>
                          </a:solidFill>
                          <a:effectLst/>
                          <a:uLnTx/>
                          <a:uFillTx/>
                          <a:latin typeface="+mn-lt"/>
                          <a:ea typeface="+mn-ea"/>
                          <a:cs typeface="+mn-cs"/>
                        </a:rPr>
                        <a:t>
Jose abel fumo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26930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Zelito Zelito - 2017-04-17 15:01:17</a:t>
                      </a:r>
                      <a:r>
                        <a:rPr kumimoji="0" lang="en-US" sz="1000" b="0" i="0" u="none" strike="noStrike" kern="1200" cap="none" spc="0" normalizeH="0" baseline="0" noProof="0">
                          <a:ln>
                            <a:noFill/>
                          </a:ln>
                          <a:solidFill>
                            <a:prstClr val="black"/>
                          </a:solidFill>
                          <a:effectLst/>
                          <a:uLnTx/>
                          <a:uFillTx/>
                          <a:latin typeface="+mn-lt"/>
                          <a:ea typeface="+mn-ea"/>
                          <a:cs typeface="+mn-cs"/>
                        </a:rPr>
                        <a:t>
Jose abel fump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32866989"/>
                  </a:ext>
                </a:extLst>
              </a:tr>
            </a:tbl>
          </a:graphicData>
        </a:graphic>
      </p:graphicFrame>
      <p:sp>
        <p:nvSpPr>
          <p:cNvPr id="4" name="Text Placeholder 3"/>
          <p:cNvSpPr>
            <a:spLocks noGrp="1"/>
          </p:cNvSpPr>
          <p:nvPr>
            <p:ph type="body" sz="quarter" idx="14"/>
          </p:nvPr>
        </p:nvSpPr>
        <p:spPr/>
        <p:txBody>
          <a:bodyPr/>
          <a:lstStyle/>
          <a:p>
            <a:r>
              <a:rPr lang="en-US"/>
              <a:t>04/01/2016 - 04/17/2017</a:t>
            </a:r>
          </a:p>
        </p:txBody>
      </p:sp>
    </p:spTree>
    <p:extLst>
      <p:ext uri="{BB962C8B-B14F-4D97-AF65-F5344CB8AC3E}">
        <p14:creationId xmlns:p14="http://schemas.microsoft.com/office/powerpoint/2010/main" val="97078733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399</Words>
  <Application>Microsoft Office PowerPoint</Application>
  <PresentationFormat>On-screen Show (4:3)</PresentationFormat>
  <Paragraphs>150</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Calibri</vt:lpstr>
      <vt:lpstr>Arial</vt:lpstr>
      <vt:lpstr>quintly_template</vt:lpstr>
      <vt:lpstr>Please Deleteee</vt:lpstr>
      <vt:lpstr>Facebook User Posts Table - 1 of 5</vt:lpstr>
      <vt:lpstr>Facebook User Posts Table - 2 of 5</vt:lpstr>
      <vt:lpstr>Facebook User Posts Table - 3 of 5</vt:lpstr>
      <vt:lpstr>Facebook User Posts Table - 4 of 5</vt:lpstr>
      <vt:lpstr>Facebook User Posts Table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Please Deleteee</dc:title>
  <dc:creator>Administrator</dc:creator>
  <cp:lastModifiedBy>Administrator</cp:lastModifiedBy>
  <cp:revision>1</cp:revision>
  <dcterms:created xsi:type="dcterms:W3CDTF">2017-05-11T13:01:29Z</dcterms:created>
  <dcterms:modified xsi:type="dcterms:W3CDTF">2017-05-11T13:02:05Z</dcterms:modified>
</cp:coreProperties>
</file>