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6653187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14071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101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8872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2808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3531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984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955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456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951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946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030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252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571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27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547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23892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02/01/2017 - 05/07/2017</a:t>
            </a:r>
          </a:p>
        </p:txBody>
      </p:sp>
    </p:spTree>
    <p:extLst>
      <p:ext uri="{BB962C8B-B14F-4D97-AF65-F5344CB8AC3E}">
        <p14:creationId xmlns:p14="http://schemas.microsoft.com/office/powerpoint/2010/main" val="4266979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6673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27803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1695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0486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5256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9877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875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636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00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072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914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249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861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77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529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Ghana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821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0866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02/01/2017 - 05/07/2017</a:t>
            </a:r>
          </a:p>
        </p:txBody>
      </p:sp>
    </p:spTree>
    <p:extLst>
      <p:ext uri="{BB962C8B-B14F-4D97-AF65-F5344CB8AC3E}">
        <p14:creationId xmlns:p14="http://schemas.microsoft.com/office/powerpoint/2010/main" val="3446617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0113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01976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7072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1337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6493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716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740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535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33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911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Iran, Islamic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720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6287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02/01/2017 - 05/07/2017</a:t>
            </a:r>
          </a:p>
        </p:txBody>
      </p:sp>
    </p:spTree>
    <p:extLst>
      <p:ext uri="{BB962C8B-B14F-4D97-AF65-F5344CB8AC3E}">
        <p14:creationId xmlns:p14="http://schemas.microsoft.com/office/powerpoint/2010/main" val="36536199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257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Fans By Country Table - 1 of 3</vt:lpstr>
      <vt:lpstr>Facebook Fans By Country Table - 2 of 3</vt:lpstr>
      <vt:lpstr>Facebook 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- 1 of 3</dc:title>
  <dc:creator>Administrator</dc:creator>
  <cp:lastModifiedBy>Administrator</cp:lastModifiedBy>
  <cp:revision>1</cp:revision>
  <dcterms:created xsi:type="dcterms:W3CDTF">2017-05-10T09:32:03Z</dcterms:created>
  <dcterms:modified xsi:type="dcterms:W3CDTF">2017-05-10T09:33:01Z</dcterms:modified>
</cp:coreProperties>
</file>