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281876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0484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096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3671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7013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3151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56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1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55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556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58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641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6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49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60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89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2664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02/01/2017 - 05/07/2017</a:t>
            </a:r>
          </a:p>
        </p:txBody>
      </p:sp>
    </p:spTree>
    <p:extLst>
      <p:ext uri="{BB962C8B-B14F-4D97-AF65-F5344CB8AC3E}">
        <p14:creationId xmlns:p14="http://schemas.microsoft.com/office/powerpoint/2010/main" val="3151894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5576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34759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441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24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501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875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481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7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64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801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45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58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97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42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71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8516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02/01/2017 - 05/07/2017</a:t>
            </a:r>
          </a:p>
        </p:txBody>
      </p:sp>
    </p:spTree>
    <p:extLst>
      <p:ext uri="{BB962C8B-B14F-4D97-AF65-F5344CB8AC3E}">
        <p14:creationId xmlns:p14="http://schemas.microsoft.com/office/powerpoint/2010/main" val="965563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945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4763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0170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620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650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1358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57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92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84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04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80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7522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02/01/2017 - 05/07/2017</a:t>
            </a:r>
          </a:p>
        </p:txBody>
      </p:sp>
    </p:spTree>
    <p:extLst>
      <p:ext uri="{BB962C8B-B14F-4D97-AF65-F5344CB8AC3E}">
        <p14:creationId xmlns:p14="http://schemas.microsoft.com/office/powerpoint/2010/main" val="264479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257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2017-05-10T09:31:03Z</dcterms:created>
  <dcterms:modified xsi:type="dcterms:W3CDTF">2017-05-10T09:32:02Z</dcterms:modified>
</cp:coreProperties>
</file>