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46872768</c:v>
                </c:pt>
                <c:pt idx="1">
                  <c:v>46884119</c:v>
                </c:pt>
                <c:pt idx="2">
                  <c:v>46894868</c:v>
                </c:pt>
                <c:pt idx="3">
                  <c:v>46906383</c:v>
                </c:pt>
                <c:pt idx="4">
                  <c:v>46914221</c:v>
                </c:pt>
                <c:pt idx="5">
                  <c:v>46917449</c:v>
                </c:pt>
                <c:pt idx="6">
                  <c:v>46920151</c:v>
                </c:pt>
                <c:pt idx="7">
                  <c:v>46923611</c:v>
                </c:pt>
                <c:pt idx="8">
                  <c:v>46927489</c:v>
                </c:pt>
                <c:pt idx="9">
                  <c:v>46931222</c:v>
                </c:pt>
                <c:pt idx="10">
                  <c:v>46935287</c:v>
                </c:pt>
                <c:pt idx="11">
                  <c:v>46938989</c:v>
                </c:pt>
                <c:pt idx="12">
                  <c:v>46942776</c:v>
                </c:pt>
                <c:pt idx="13">
                  <c:v>46945690</c:v>
                </c:pt>
                <c:pt idx="14">
                  <c:v>46949689</c:v>
                </c:pt>
                <c:pt idx="15">
                  <c:v>46954103</c:v>
                </c:pt>
                <c:pt idx="16">
                  <c:v>46958333</c:v>
                </c:pt>
                <c:pt idx="17">
                  <c:v>46963526</c:v>
                </c:pt>
                <c:pt idx="18">
                  <c:v>46973078</c:v>
                </c:pt>
                <c:pt idx="19">
                  <c:v>46985596</c:v>
                </c:pt>
                <c:pt idx="20">
                  <c:v>46994083</c:v>
                </c:pt>
                <c:pt idx="21">
                  <c:v>47003097</c:v>
                </c:pt>
                <c:pt idx="22">
                  <c:v>47011783</c:v>
                </c:pt>
                <c:pt idx="23">
                  <c:v>47020718</c:v>
                </c:pt>
                <c:pt idx="24">
                  <c:v>47029440</c:v>
                </c:pt>
                <c:pt idx="25">
                  <c:v>47037659</c:v>
                </c:pt>
                <c:pt idx="26">
                  <c:v>47045572</c:v>
                </c:pt>
                <c:pt idx="27">
                  <c:v>47055691</c:v>
                </c:pt>
                <c:pt idx="28">
                  <c:v>47064412</c:v>
                </c:pt>
                <c:pt idx="29">
                  <c:v>47074772</c:v>
                </c:pt>
                <c:pt idx="30">
                  <c:v>47084651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F9-4C28-9935-CC0A60E515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F9-4C28-9935-CC0A60E515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469674</c:v>
                </c:pt>
                <c:pt idx="1">
                  <c:v>470129</c:v>
                </c:pt>
                <c:pt idx="2">
                  <c:v>470596</c:v>
                </c:pt>
                <c:pt idx="3">
                  <c:v>471036</c:v>
                </c:pt>
                <c:pt idx="4">
                  <c:v>471435</c:v>
                </c:pt>
                <c:pt idx="5">
                  <c:v>471877</c:v>
                </c:pt>
                <c:pt idx="6">
                  <c:v>472264</c:v>
                </c:pt>
                <c:pt idx="7">
                  <c:v>472648</c:v>
                </c:pt>
                <c:pt idx="8">
                  <c:v>473053</c:v>
                </c:pt>
                <c:pt idx="9">
                  <c:v>473409</c:v>
                </c:pt>
                <c:pt idx="10">
                  <c:v>473815</c:v>
                </c:pt>
                <c:pt idx="11">
                  <c:v>474152</c:v>
                </c:pt>
                <c:pt idx="12">
                  <c:v>474526</c:v>
                </c:pt>
                <c:pt idx="13">
                  <c:v>474840</c:v>
                </c:pt>
                <c:pt idx="14">
                  <c:v>475170</c:v>
                </c:pt>
                <c:pt idx="15">
                  <c:v>475513</c:v>
                </c:pt>
                <c:pt idx="16">
                  <c:v>475815</c:v>
                </c:pt>
                <c:pt idx="17">
                  <c:v>476126</c:v>
                </c:pt>
                <c:pt idx="18">
                  <c:v>476457</c:v>
                </c:pt>
                <c:pt idx="19">
                  <c:v>476733</c:v>
                </c:pt>
                <c:pt idx="20">
                  <c:v>476979</c:v>
                </c:pt>
                <c:pt idx="21">
                  <c:v>477312</c:v>
                </c:pt>
                <c:pt idx="22">
                  <c:v>477597</c:v>
                </c:pt>
                <c:pt idx="23">
                  <c:v>477895</c:v>
                </c:pt>
                <c:pt idx="24">
                  <c:v>478097</c:v>
                </c:pt>
                <c:pt idx="25">
                  <c:v>478456</c:v>
                </c:pt>
                <c:pt idx="26">
                  <c:v>478773</c:v>
                </c:pt>
                <c:pt idx="27">
                  <c:v>479055</c:v>
                </c:pt>
                <c:pt idx="28">
                  <c:v>479397</c:v>
                </c:pt>
                <c:pt idx="29">
                  <c:v>479706</c:v>
                </c:pt>
                <c:pt idx="30">
                  <c:v>480021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F9-4C28-9935-CC0A60E515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5680780</c:v>
                </c:pt>
                <c:pt idx="1">
                  <c:v>5682189</c:v>
                </c:pt>
                <c:pt idx="2">
                  <c:v>5683744</c:v>
                </c:pt>
                <c:pt idx="3">
                  <c:v>5685100</c:v>
                </c:pt>
                <c:pt idx="4">
                  <c:v>5686918</c:v>
                </c:pt>
                <c:pt idx="5">
                  <c:v>5688696</c:v>
                </c:pt>
                <c:pt idx="6">
                  <c:v>5690291</c:v>
                </c:pt>
                <c:pt idx="7">
                  <c:v>5691878</c:v>
                </c:pt>
                <c:pt idx="8">
                  <c:v>5693384</c:v>
                </c:pt>
                <c:pt idx="9">
                  <c:v>5694174</c:v>
                </c:pt>
                <c:pt idx="10">
                  <c:v>5696895</c:v>
                </c:pt>
                <c:pt idx="11">
                  <c:v>5698670</c:v>
                </c:pt>
                <c:pt idx="12">
                  <c:v>5700525</c:v>
                </c:pt>
                <c:pt idx="13">
                  <c:v>5702283</c:v>
                </c:pt>
                <c:pt idx="14">
                  <c:v>5703812</c:v>
                </c:pt>
                <c:pt idx="15">
                  <c:v>5705504</c:v>
                </c:pt>
                <c:pt idx="16">
                  <c:v>5706921</c:v>
                </c:pt>
                <c:pt idx="18">
                  <c:v>5710537</c:v>
                </c:pt>
                <c:pt idx="19">
                  <c:v>5712171</c:v>
                </c:pt>
                <c:pt idx="20">
                  <c:v>5713548</c:v>
                </c:pt>
                <c:pt idx="21">
                  <c:v>5714991</c:v>
                </c:pt>
                <c:pt idx="22">
                  <c:v>5716491</c:v>
                </c:pt>
                <c:pt idx="23">
                  <c:v>5718179</c:v>
                </c:pt>
                <c:pt idx="24">
                  <c:v>5720067</c:v>
                </c:pt>
                <c:pt idx="25">
                  <c:v>5721954</c:v>
                </c:pt>
                <c:pt idx="26">
                  <c:v>5723816</c:v>
                </c:pt>
                <c:pt idx="27">
                  <c:v>5725637</c:v>
                </c:pt>
                <c:pt idx="28">
                  <c:v>5727146</c:v>
                </c:pt>
                <c:pt idx="29">
                  <c:v>5728515</c:v>
                </c:pt>
                <c:pt idx="30">
                  <c:v>5730086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F9-4C28-9935-CC0A60E515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F9-4C28-9935-CC0A60E515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F9-4C28-9935-CC0A60E515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42182</c:v>
                </c:pt>
                <c:pt idx="1">
                  <c:v>42183</c:v>
                </c:pt>
                <c:pt idx="2">
                  <c:v>42184</c:v>
                </c:pt>
                <c:pt idx="3">
                  <c:v>42185</c:v>
                </c:pt>
                <c:pt idx="4">
                  <c:v>42186</c:v>
                </c:pt>
                <c:pt idx="5">
                  <c:v>42187</c:v>
                </c:pt>
                <c:pt idx="6">
                  <c:v>42188</c:v>
                </c:pt>
                <c:pt idx="7">
                  <c:v>42189</c:v>
                </c:pt>
                <c:pt idx="8">
                  <c:v>42190</c:v>
                </c:pt>
                <c:pt idx="9">
                  <c:v>42191</c:v>
                </c:pt>
                <c:pt idx="10">
                  <c:v>42192</c:v>
                </c:pt>
                <c:pt idx="11">
                  <c:v>42193</c:v>
                </c:pt>
                <c:pt idx="12">
                  <c:v>42194</c:v>
                </c:pt>
                <c:pt idx="13">
                  <c:v>42195</c:v>
                </c:pt>
                <c:pt idx="14">
                  <c:v>42196</c:v>
                </c:pt>
                <c:pt idx="15">
                  <c:v>42197</c:v>
                </c:pt>
                <c:pt idx="16">
                  <c:v>42198</c:v>
                </c:pt>
                <c:pt idx="17">
                  <c:v>42199</c:v>
                </c:pt>
                <c:pt idx="18">
                  <c:v>42200</c:v>
                </c:pt>
                <c:pt idx="19">
                  <c:v>42201</c:v>
                </c:pt>
                <c:pt idx="20">
                  <c:v>42202</c:v>
                </c:pt>
                <c:pt idx="21">
                  <c:v>42203</c:v>
                </c:pt>
                <c:pt idx="22">
                  <c:v>42204</c:v>
                </c:pt>
                <c:pt idx="23">
                  <c:v>42205</c:v>
                </c:pt>
                <c:pt idx="24">
                  <c:v>42206</c:v>
                </c:pt>
                <c:pt idx="25">
                  <c:v>42207</c:v>
                </c:pt>
                <c:pt idx="26">
                  <c:v>42208</c:v>
                </c:pt>
                <c:pt idx="27">
                  <c:v>42209</c:v>
                </c:pt>
                <c:pt idx="28">
                  <c:v>42210</c:v>
                </c:pt>
                <c:pt idx="29">
                  <c:v>42211</c:v>
                </c:pt>
                <c:pt idx="30">
                  <c:v>42212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EF9-4C28-9935-CC0A60E51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97296"/>
        <c:axId val="235196640"/>
      </c:lineChart>
      <c:dateAx>
        <c:axId val="23519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96640"/>
        <c:crosses val="autoZero"/>
        <c:auto val="1"/>
        <c:lblOffset val="100"/>
        <c:baseTimeUnit val="days"/>
      </c:dateAx>
      <c:valAx>
        <c:axId val="23519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9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89903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706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30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test</vt:lpstr>
      <vt:lpstr>Overall Overall Audience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2017-04-21T08:00:08Z</dcterms:created>
  <dcterms:modified xsi:type="dcterms:W3CDTF">2017-04-21T08:00:11Z</dcterms:modified>
</cp:coreProperties>
</file>