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42614</c:v>
                </c:pt>
                <c:pt idx="1">
                  <c:v>42644</c:v>
                </c:pt>
                <c:pt idx="2">
                  <c:v>42675</c:v>
                </c:pt>
                <c:pt idx="3">
                  <c:v>42705</c:v>
                </c:pt>
                <c:pt idx="4">
                  <c:v>42736</c:v>
                </c:pt>
                <c:pt idx="5">
                  <c:v>42767</c:v>
                </c:pt>
                <c:pt idx="6">
                  <c:v>42795</c:v>
                </c:pt>
                <c:pt idx="7">
                  <c:v>42826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9089033</c:v>
                </c:pt>
                <c:pt idx="1">
                  <c:v>9097731</c:v>
                </c:pt>
                <c:pt idx="2">
                  <c:v>9115466</c:v>
                </c:pt>
                <c:pt idx="3">
                  <c:v>9131566</c:v>
                </c:pt>
                <c:pt idx="4">
                  <c:v>9149270</c:v>
                </c:pt>
                <c:pt idx="5">
                  <c:v>11092436</c:v>
                </c:pt>
                <c:pt idx="6">
                  <c:v>11098981</c:v>
                </c:pt>
                <c:pt idx="7">
                  <c:v>11088985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FD-4EF4-9D57-853A10C104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42614</c:v>
                </c:pt>
                <c:pt idx="1">
                  <c:v>42644</c:v>
                </c:pt>
                <c:pt idx="2">
                  <c:v>42675</c:v>
                </c:pt>
                <c:pt idx="3">
                  <c:v>42705</c:v>
                </c:pt>
                <c:pt idx="4">
                  <c:v>42736</c:v>
                </c:pt>
                <c:pt idx="5">
                  <c:v>42767</c:v>
                </c:pt>
                <c:pt idx="6">
                  <c:v>42795</c:v>
                </c:pt>
                <c:pt idx="7">
                  <c:v>42826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20279349</c:v>
                </c:pt>
                <c:pt idx="1">
                  <c:v>20327822</c:v>
                </c:pt>
                <c:pt idx="2">
                  <c:v>20452011</c:v>
                </c:pt>
                <c:pt idx="3">
                  <c:v>20551414</c:v>
                </c:pt>
                <c:pt idx="4">
                  <c:v>20594160</c:v>
                </c:pt>
                <c:pt idx="5">
                  <c:v>20643423</c:v>
                </c:pt>
                <c:pt idx="6">
                  <c:v>20684458</c:v>
                </c:pt>
                <c:pt idx="7">
                  <c:v>20685909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FD-4EF4-9D57-853A10C10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25912"/>
        <c:axId val="242927880"/>
      </c:lineChart>
      <c:dateAx>
        <c:axId val="242925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27880"/>
        <c:crosses val="autoZero"/>
        <c:auto val="1"/>
        <c:lblOffset val="100"/>
        <c:baseTimeUnit val="months"/>
      </c:dateAx>
      <c:valAx>
        <c:axId val="24292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51095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026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70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383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20926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8166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8637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7707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1503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5617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236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5009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8292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31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foxsports (FOX Sports)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95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fs1 (FS1)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8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nbcolympics (NBC Olympics)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2.0555%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6713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</p:spTree>
    <p:extLst>
      <p:ext uri="{BB962C8B-B14F-4D97-AF65-F5344CB8AC3E}">
        <p14:creationId xmlns:p14="http://schemas.microsoft.com/office/powerpoint/2010/main" val="863584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283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11783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49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9022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715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262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91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65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3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47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1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8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55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47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3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52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8682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</p:spTree>
    <p:extLst>
      <p:ext uri="{BB962C8B-B14F-4D97-AF65-F5344CB8AC3E}">
        <p14:creationId xmlns:p14="http://schemas.microsoft.com/office/powerpoint/2010/main" val="678220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769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9587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9696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423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376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490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86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12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45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1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5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61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94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68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9991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</p:spTree>
    <p:extLst>
      <p:ext uri="{BB962C8B-B14F-4D97-AF65-F5344CB8AC3E}">
        <p14:creationId xmlns:p14="http://schemas.microsoft.com/office/powerpoint/2010/main" val="774665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1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14896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333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247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0798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860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35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67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8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11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4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16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06/27/2015 - 07/27/2015</a:t>
            </a:r>
          </a:p>
        </p:txBody>
      </p:sp>
    </p:spTree>
    <p:extLst>
      <p:ext uri="{BB962C8B-B14F-4D97-AF65-F5344CB8AC3E}">
        <p14:creationId xmlns:p14="http://schemas.microsoft.com/office/powerpoint/2010/main" val="2601042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326</Words>
  <Application>Microsoft Office PowerPoint</Application>
  <PresentationFormat>On-screen Show (4:3)</PresentationFormat>
  <Paragraphs>189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My Dashboard</vt:lpstr>
      <vt:lpstr>Facebook Fans Total</vt:lpstr>
      <vt:lpstr>Instagram Key Metrics Table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2017-04-21T07:33:18Z</dcterms:created>
  <dcterms:modified xsi:type="dcterms:W3CDTF">2017-04-21T07:33:35Z</dcterms:modified>
</cp:coreProperties>
</file>